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331.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04.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329.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28.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06.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980" r:id="rId5"/>
    <p:sldMasterId id="2147483981" r:id="rId6"/>
    <p:sldMasterId id="2147483982" r:id="rId7"/>
    <p:sldMasterId id="2147483983" r:id="rId8"/>
    <p:sldMasterId id="2147483984" r:id="rId9"/>
    <p:sldMasterId id="2147483985" r:id="rId10"/>
    <p:sldMasterId id="2147483986" r:id="rId11"/>
    <p:sldMasterId id="2147483987"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Lst>
  <p:sldSz cy="5143500" cx="9144000"/>
  <p:notesSz cx="6858000" cy="9144000"/>
  <p:embeddedFontLst>
    <p:embeddedFont>
      <p:font typeface="Montserrat"/>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49B0C5B-2D53-41AF-A3E5-04AE0A500A44}">
  <a:tblStyle styleId="{749B0C5B-2D53-41AF-A3E5-04AE0A500A44}" styleName="Table_0">
    <a:wholeTbl>
      <a:tcTxStyle b="off" i="off">
        <a:font>
          <a:latin typeface="Arial"/>
          <a:ea typeface="Arial"/>
          <a:cs typeface="Arial"/>
        </a:font>
        <a:schemeClr val="lt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3"/>
          </a:solidFill>
        </a:fill>
      </a:tcStyle>
    </a:wholeTbl>
    <a:band1H>
      <a:tcTxStyle/>
      <a:tcStyle>
        <a:fill>
          <a:solidFill>
            <a:srgbClr val="404040"/>
          </a:solidFill>
        </a:fill>
      </a:tcStyle>
    </a:band1H>
    <a:band2H>
      <a:tcTxStyle/>
    </a:band2H>
    <a:band1V>
      <a:tcTxStyle/>
      <a:tcStyle>
        <a:fill>
          <a:solidFill>
            <a:srgbClr val="404040"/>
          </a:solidFill>
        </a:fill>
      </a:tcStyle>
    </a:band1V>
    <a:band2V>
      <a:tcTxStyle/>
    </a:band2V>
    <a:lastCol>
      <a:tcTxStyle b="on" i="off"/>
      <a:tcStyle>
        <a:tcBdr>
          <a:left>
            <a:ln cap="flat" cmpd="sng" w="25400">
              <a:solidFill>
                <a:schemeClr val="lt1"/>
              </a:solidFill>
              <a:prstDash val="solid"/>
              <a:round/>
              <a:headEnd len="sm" w="sm" type="none"/>
              <a:tailEnd len="sm" w="sm" type="none"/>
            </a:ln>
          </a:left>
        </a:tcBdr>
        <a:fill>
          <a:solidFill>
            <a:srgbClr val="404040"/>
          </a:solidFill>
        </a:fill>
      </a:tcStyle>
    </a:lastCol>
    <a:firstCol>
      <a:tcTxStyle b="on" i="off"/>
      <a:tcStyle>
        <a:tcBdr>
          <a:right>
            <a:ln cap="flat" cmpd="sng" w="25400">
              <a:solidFill>
                <a:schemeClr val="lt1"/>
              </a:solidFill>
              <a:prstDash val="solid"/>
              <a:round/>
              <a:headEnd len="sm" w="sm" type="none"/>
              <a:tailEnd len="sm" w="sm" type="none"/>
            </a:ln>
          </a:right>
        </a:tcBdr>
        <a:fill>
          <a:solidFill>
            <a:srgbClr val="404040"/>
          </a:solidFill>
        </a:fill>
      </a:tcStyle>
    </a:firstCol>
    <a:lastRow>
      <a:tcTxStyle b="on" i="off"/>
      <a:tcStyle>
        <a:tcBdr>
          <a:top>
            <a:ln cap="flat" cmpd="sng" w="25400">
              <a:solidFill>
                <a:schemeClr val="lt1"/>
              </a:solidFill>
              <a:prstDash val="solid"/>
              <a:round/>
              <a:headEnd len="sm" w="sm" type="none"/>
              <a:tailEnd len="sm" w="sm" type="none"/>
            </a:ln>
          </a:top>
        </a:tcBdr>
        <a:fill>
          <a:solidFill>
            <a:srgbClr val="353535"/>
          </a:solidFill>
        </a:fill>
      </a:tcStyle>
    </a:lastRow>
    <a:seCell>
      <a:tcTxStyle/>
      <a:tcStyle>
        <a:tcBdr>
          <a:left>
            <a:ln cap="flat" cmpd="sng" w="9525">
              <a:solidFill>
                <a:srgbClr val="000000">
                  <a:alpha val="0"/>
                </a:srgbClr>
              </a:solidFill>
              <a:prstDash val="solid"/>
              <a:round/>
              <a:headEnd len="sm" w="sm" type="none"/>
              <a:tailEnd len="sm" w="sm" type="none"/>
            </a:ln>
          </a:left>
        </a:tcBdr>
      </a:tcStyle>
    </a:seCell>
    <a:swCell>
      <a:tcTxStyle/>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chemeClr val="lt1"/>
              </a:solidFill>
              <a:prstDash val="solid"/>
              <a:round/>
              <a:headEnd len="sm" w="sm" type="none"/>
              <a:tailEnd len="sm" w="sm" type="none"/>
            </a:ln>
          </a:bottom>
        </a:tcBdr>
        <a:fill>
          <a:solidFill>
            <a:schemeClr val="dk1"/>
          </a:solidFill>
        </a:fill>
      </a:tcStyle>
    </a:firstRow>
    <a:neCell>
      <a:tcTxStyle/>
      <a:tcStyle>
        <a:tcBdr>
          <a:left>
            <a:ln cap="flat" cmpd="sng" w="9525">
              <a:solidFill>
                <a:srgbClr val="000000">
                  <a:alpha val="0"/>
                </a:srgbClr>
              </a:solidFill>
              <a:prstDash val="solid"/>
              <a:round/>
              <a:headEnd len="sm" w="sm" type="none"/>
              <a:tailEnd len="sm" w="sm" type="none"/>
            </a:ln>
          </a:left>
        </a:tcBdr>
      </a:tcStyle>
    </a:neCell>
    <a:nwCell>
      <a:tcTxStyle/>
      <a:tcStyle>
        <a:tcBdr>
          <a:right>
            <a:ln cap="flat" cmpd="sng" w="9525">
              <a:solidFill>
                <a:srgbClr val="000000">
                  <a:alpha val="0"/>
                </a:srgbClr>
              </a:solidFill>
              <a:prstDash val="solid"/>
              <a:round/>
              <a:headEnd len="sm" w="sm" type="none"/>
              <a:tailEnd len="sm" w="sm" type="none"/>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11" Type="http://schemas.openxmlformats.org/officeDocument/2006/relationships/slideMaster" Target="slideMasters/slideMaster7.xml"/><Relationship Id="rId55" Type="http://schemas.openxmlformats.org/officeDocument/2006/relationships/font" Target="fonts/Montserrat-bold.fntdata"/><Relationship Id="rId10" Type="http://schemas.openxmlformats.org/officeDocument/2006/relationships/slideMaster" Target="slideMasters/slideMaster6.xml"/><Relationship Id="rId54" Type="http://schemas.openxmlformats.org/officeDocument/2006/relationships/slide" Target="slides/slide41.xml"/><Relationship Id="rId13" Type="http://schemas.openxmlformats.org/officeDocument/2006/relationships/notesMaster" Target="notesMasters/notesMaster1.xml"/><Relationship Id="rId12" Type="http://schemas.openxmlformats.org/officeDocument/2006/relationships/slideMaster" Target="slideMasters/slideMaster8.xml"/><Relationship Id="rId56" Type="http://schemas.openxmlformats.org/officeDocument/2006/relationships/font" Target="fonts/Montserrat-boldItalic.fntdata"/><Relationship Id="rId15" Type="http://schemas.openxmlformats.org/officeDocument/2006/relationships/slide" Target="slides/slide2.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ppet.com/resources/analyst-report/forrester-wave-configuration-management-software-infrastructure"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6" name="Shape 2616"/>
        <p:cNvGrpSpPr/>
        <p:nvPr/>
      </p:nvGrpSpPr>
      <p:grpSpPr>
        <a:xfrm>
          <a:off x="0" y="0"/>
          <a:ext cx="0" cy="0"/>
          <a:chOff x="0" y="0"/>
          <a:chExt cx="0" cy="0"/>
        </a:xfrm>
      </p:grpSpPr>
      <p:sp>
        <p:nvSpPr>
          <p:cNvPr id="2617" name="Google Shape;2617;g4e0f41b803_19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g4e0f41b803_19_58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0" name="Shape 2710"/>
        <p:cNvGrpSpPr/>
        <p:nvPr/>
      </p:nvGrpSpPr>
      <p:grpSpPr>
        <a:xfrm>
          <a:off x="0" y="0"/>
          <a:ext cx="0" cy="0"/>
          <a:chOff x="0" y="0"/>
          <a:chExt cx="0" cy="0"/>
        </a:xfrm>
      </p:grpSpPr>
      <p:sp>
        <p:nvSpPr>
          <p:cNvPr id="2711" name="Google Shape;2711;g592c2f75e9_2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2" name="Google Shape;2712;g592c2f75e9_2_5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also ran full print ads in Financial Times which reaches across Europe, Les Echos in France, and Financial Review in Australia</a:t>
            </a:r>
            <a:endParaRPr/>
          </a:p>
        </p:txBody>
      </p:sp>
      <p:sp>
        <p:nvSpPr>
          <p:cNvPr id="2713" name="Google Shape;2713;g592c2f75e9_2_5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4" name="Shape 2724"/>
        <p:cNvGrpSpPr/>
        <p:nvPr/>
      </p:nvGrpSpPr>
      <p:grpSpPr>
        <a:xfrm>
          <a:off x="0" y="0"/>
          <a:ext cx="0" cy="0"/>
          <a:chOff x="0" y="0"/>
          <a:chExt cx="0" cy="0"/>
        </a:xfrm>
      </p:grpSpPr>
      <p:sp>
        <p:nvSpPr>
          <p:cNvPr id="2725" name="Google Shape;2725;g592c2f75e9_5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6" name="Google Shape;2726;g592c2f75e9_5_476:notes"/>
          <p:cNvSpPr txBox="1"/>
          <p:nvPr>
            <p:ph idx="1" type="body"/>
          </p:nvPr>
        </p:nvSpPr>
        <p:spPr>
          <a:xfrm>
            <a:off x="685800" y="4400550"/>
            <a:ext cx="5486400" cy="3981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00"/>
              </a:spcBef>
              <a:spcAft>
                <a:spcPts val="0"/>
              </a:spcAft>
              <a:buClr>
                <a:schemeClr val="lt1"/>
              </a:buClr>
              <a:buSzPts val="1100"/>
              <a:buFont typeface="Arial"/>
              <a:buNone/>
            </a:pPr>
            <a:r>
              <a:rPr lang="en" sz="1000">
                <a:solidFill>
                  <a:schemeClr val="lt1"/>
                </a:solidFill>
              </a:rPr>
              <a:t>·         </a:t>
            </a:r>
            <a:r>
              <a:rPr lang="en">
                <a:solidFill>
                  <a:schemeClr val="lt1"/>
                </a:solidFill>
              </a:rPr>
              <a:t>Shared Values: Leveraging Workforce Development Non-Profit Initiatives</a:t>
            </a:r>
            <a:endParaRPr>
              <a:solidFill>
                <a:schemeClr val="lt1"/>
              </a:solidFill>
            </a:endParaRPr>
          </a:p>
          <a:p>
            <a:pPr indent="-228600" lvl="0" marL="457200" marR="0" rtl="0" algn="l">
              <a:lnSpc>
                <a:spcPct val="100000"/>
              </a:lnSpc>
              <a:spcBef>
                <a:spcPts val="600"/>
              </a:spcBef>
              <a:spcAft>
                <a:spcPts val="0"/>
              </a:spcAft>
              <a:buClr>
                <a:schemeClr val="lt1"/>
              </a:buClr>
              <a:buSzPts val="1100"/>
              <a:buFont typeface="Arial"/>
              <a:buNone/>
            </a:pPr>
            <a:r>
              <a:rPr lang="en" sz="1000">
                <a:solidFill>
                  <a:schemeClr val="lt1"/>
                </a:solidFill>
              </a:rPr>
              <a:t>·         </a:t>
            </a:r>
            <a:r>
              <a:rPr lang="en">
                <a:solidFill>
                  <a:schemeClr val="lt1"/>
                </a:solidFill>
              </a:rPr>
              <a:t>Shared Values: Leveraging Workforce Development Non-Profit Initiatives</a:t>
            </a:r>
            <a:endParaRPr>
              <a:solidFill>
                <a:schemeClr val="lt1"/>
              </a:solidFill>
            </a:endParaRPr>
          </a:p>
          <a:p>
            <a:pPr indent="-228600" lvl="0" marL="457200" marR="0" rtl="0" algn="l">
              <a:lnSpc>
                <a:spcPct val="100000"/>
              </a:lnSpc>
              <a:spcBef>
                <a:spcPts val="600"/>
              </a:spcBef>
              <a:spcAft>
                <a:spcPts val="0"/>
              </a:spcAft>
              <a:buClr>
                <a:schemeClr val="lt1"/>
              </a:buClr>
              <a:buSzPts val="1200"/>
              <a:buFont typeface="Arial"/>
              <a:buNone/>
            </a:pPr>
            <a:r>
              <a:t/>
            </a:r>
            <a:endParaRPr sz="1200">
              <a:solidFill>
                <a:schemeClr val="lt1"/>
              </a:solidFill>
            </a:endParaRPr>
          </a:p>
        </p:txBody>
      </p:sp>
      <p:sp>
        <p:nvSpPr>
          <p:cNvPr id="2727" name="Google Shape;2727;g592c2f75e9_5_476:notes"/>
          <p:cNvSpPr txBox="1"/>
          <p:nvPr>
            <p:ph idx="12" type="sldNum"/>
          </p:nvPr>
        </p:nvSpPr>
        <p:spPr>
          <a:xfrm>
            <a:off x="3975098" y="8659813"/>
            <a:ext cx="736500" cy="329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4" name="Shape 2734"/>
        <p:cNvGrpSpPr/>
        <p:nvPr/>
      </p:nvGrpSpPr>
      <p:grpSpPr>
        <a:xfrm>
          <a:off x="0" y="0"/>
          <a:ext cx="0" cy="0"/>
          <a:chOff x="0" y="0"/>
          <a:chExt cx="0" cy="0"/>
        </a:xfrm>
      </p:grpSpPr>
      <p:sp>
        <p:nvSpPr>
          <p:cNvPr id="2735" name="Google Shape;2735;g592c2f75e9_2_6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g592c2f75e9_2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9" name="Shape 2739"/>
        <p:cNvGrpSpPr/>
        <p:nvPr/>
      </p:nvGrpSpPr>
      <p:grpSpPr>
        <a:xfrm>
          <a:off x="0" y="0"/>
          <a:ext cx="0" cy="0"/>
          <a:chOff x="0" y="0"/>
          <a:chExt cx="0" cy="0"/>
        </a:xfrm>
      </p:grpSpPr>
      <p:sp>
        <p:nvSpPr>
          <p:cNvPr id="2740" name="Google Shape;2740;g59bc932f7a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g59bc932f7a_2_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7" name="Shape 2747"/>
        <p:cNvGrpSpPr/>
        <p:nvPr/>
      </p:nvGrpSpPr>
      <p:grpSpPr>
        <a:xfrm>
          <a:off x="0" y="0"/>
          <a:ext cx="0" cy="0"/>
          <a:chOff x="0" y="0"/>
          <a:chExt cx="0" cy="0"/>
        </a:xfrm>
      </p:grpSpPr>
      <p:sp>
        <p:nvSpPr>
          <p:cNvPr id="2748" name="Google Shape;2748;g571acdbf4f_8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g571acdbf4f_8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7" name="Shape 2757"/>
        <p:cNvGrpSpPr/>
        <p:nvPr/>
      </p:nvGrpSpPr>
      <p:grpSpPr>
        <a:xfrm>
          <a:off x="0" y="0"/>
          <a:ext cx="0" cy="0"/>
          <a:chOff x="0" y="0"/>
          <a:chExt cx="0" cy="0"/>
        </a:xfrm>
      </p:grpSpPr>
      <p:sp>
        <p:nvSpPr>
          <p:cNvPr id="2758" name="Google Shape;2758;g592c2f75e9_5_9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9" name="Google Shape;2759;g592c2f75e9_5_925:notes"/>
          <p:cNvSpPr txBox="1"/>
          <p:nvPr>
            <p:ph idx="1" type="body"/>
          </p:nvPr>
        </p:nvSpPr>
        <p:spPr>
          <a:xfrm>
            <a:off x="685800" y="4400550"/>
            <a:ext cx="5486400" cy="3981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00"/>
              </a:spcBef>
              <a:spcAft>
                <a:spcPts val="0"/>
              </a:spcAft>
              <a:buClr>
                <a:schemeClr val="lt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760" name="Google Shape;2760;g592c2f75e9_5_925:notes"/>
          <p:cNvSpPr txBox="1"/>
          <p:nvPr>
            <p:ph idx="12" type="sldNum"/>
          </p:nvPr>
        </p:nvSpPr>
        <p:spPr>
          <a:xfrm>
            <a:off x="3975098" y="8659813"/>
            <a:ext cx="736500" cy="329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6" name="Shape 2766"/>
        <p:cNvGrpSpPr/>
        <p:nvPr/>
      </p:nvGrpSpPr>
      <p:grpSpPr>
        <a:xfrm>
          <a:off x="0" y="0"/>
          <a:ext cx="0" cy="0"/>
          <a:chOff x="0" y="0"/>
          <a:chExt cx="0" cy="0"/>
        </a:xfrm>
      </p:grpSpPr>
      <p:sp>
        <p:nvSpPr>
          <p:cNvPr id="2767" name="Google Shape;2767;g592c2f75e9_2_6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8" name="Google Shape;2768;g592c2f75e9_2_6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rPr lang="en"/>
              <a:t>Talking points:</a:t>
            </a:r>
            <a:r>
              <a:rPr lang="en" sz="1200">
                <a:solidFill>
                  <a:schemeClr val="accent4"/>
                </a:solidFill>
                <a:latin typeface="Arial"/>
                <a:ea typeface="Arial"/>
                <a:cs typeface="Arial"/>
                <a:sym typeface="Arial"/>
              </a:rPr>
              <a:t>Source: Forrester Research, Configuration Management Software for Infrastructure </a:t>
            </a:r>
            <a:br>
              <a:rPr lang="en" sz="1200">
                <a:solidFill>
                  <a:schemeClr val="accent4"/>
                </a:solidFill>
                <a:latin typeface="Arial"/>
                <a:ea typeface="Arial"/>
                <a:cs typeface="Arial"/>
                <a:sym typeface="Arial"/>
              </a:rPr>
            </a:br>
            <a:r>
              <a:rPr lang="en" sz="1200">
                <a:solidFill>
                  <a:schemeClr val="accent4"/>
                </a:solidFill>
                <a:latin typeface="Arial"/>
                <a:ea typeface="Arial"/>
                <a:cs typeface="Arial"/>
                <a:sym typeface="Arial"/>
              </a:rPr>
              <a:t>Automation, Q4 2018. </a:t>
            </a:r>
            <a:br>
              <a:rPr lang="en" sz="1200">
                <a:solidFill>
                  <a:schemeClr val="accent4"/>
                </a:solidFill>
                <a:latin typeface="Arial"/>
                <a:ea typeface="Arial"/>
                <a:cs typeface="Arial"/>
                <a:sym typeface="Arial"/>
              </a:rPr>
            </a:br>
            <a:r>
              <a:rPr lang="en" sz="1200">
                <a:solidFill>
                  <a:schemeClr val="accent4"/>
                </a:solidFill>
                <a:latin typeface="Arial"/>
                <a:ea typeface="Arial"/>
                <a:cs typeface="Arial"/>
                <a:sym typeface="Arial"/>
              </a:rPr>
              <a:t>Download at </a:t>
            </a:r>
            <a:r>
              <a:rPr lang="en" sz="1200" u="sng">
                <a:solidFill>
                  <a:schemeClr val="hlink"/>
                </a:solidFill>
                <a:latin typeface="Arial"/>
                <a:ea typeface="Arial"/>
                <a:cs typeface="Arial"/>
                <a:sym typeface="Arial"/>
                <a:hlinkClick r:id="rId2"/>
              </a:rPr>
              <a:t>puppet.com</a:t>
            </a:r>
            <a:endParaRPr i="1" sz="1200">
              <a:solidFill>
                <a:srgbClr val="AFCCFF"/>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t/>
            </a:r>
            <a:endParaRPr/>
          </a:p>
          <a:p>
            <a:pPr indent="-317500" lvl="0" marL="457200" rtl="0" algn="l">
              <a:lnSpc>
                <a:spcPct val="100000"/>
              </a:lnSpc>
              <a:spcBef>
                <a:spcPts val="0"/>
              </a:spcBef>
              <a:spcAft>
                <a:spcPts val="0"/>
              </a:spcAft>
              <a:buClr>
                <a:schemeClr val="dk1"/>
              </a:buClr>
              <a:buSzPts val="1400"/>
              <a:buFont typeface="Calibri"/>
              <a:buChar char="●"/>
            </a:pPr>
            <a:r>
              <a:rPr lang="en"/>
              <a:t>Puppet is the</a:t>
            </a:r>
            <a:r>
              <a:rPr b="1" lang="en"/>
              <a:t> leader in configuration management.</a:t>
            </a:r>
            <a:endParaRPr/>
          </a:p>
          <a:p>
            <a:pPr indent="-317500" lvl="0" marL="457200" rtl="0" algn="l">
              <a:lnSpc>
                <a:spcPct val="100000"/>
              </a:lnSpc>
              <a:spcBef>
                <a:spcPts val="0"/>
              </a:spcBef>
              <a:spcAft>
                <a:spcPts val="0"/>
              </a:spcAft>
              <a:buClr>
                <a:schemeClr val="dk1"/>
              </a:buClr>
              <a:buSzPts val="1400"/>
              <a:buFont typeface="Calibri"/>
              <a:buChar char="●"/>
            </a:pPr>
            <a:r>
              <a:rPr lang="en"/>
              <a:t>For the past two years in a row, we’ve been named the overall leader in Configuration Management Software Wave by Forrester. </a:t>
            </a:r>
            <a:endParaRPr/>
          </a:p>
          <a:p>
            <a:pPr indent="-317500" lvl="0" marL="457200" rtl="0" algn="l">
              <a:lnSpc>
                <a:spcPct val="100000"/>
              </a:lnSpc>
              <a:spcBef>
                <a:spcPts val="0"/>
              </a:spcBef>
              <a:spcAft>
                <a:spcPts val="0"/>
              </a:spcAft>
              <a:buClr>
                <a:schemeClr val="dk1"/>
              </a:buClr>
              <a:buSzPts val="1400"/>
              <a:buFont typeface="Calibri"/>
              <a:buChar char="●"/>
            </a:pPr>
            <a:r>
              <a:rPr lang="en"/>
              <a:t>Puppet earned the highest scores of all vendors evaluated in the current offering category, as well as the strategy category. </a:t>
            </a:r>
            <a:endParaRPr/>
          </a:p>
          <a:p>
            <a:pPr indent="-317500" lvl="0" marL="457200" rtl="0" algn="l">
              <a:lnSpc>
                <a:spcPct val="100000"/>
              </a:lnSpc>
              <a:spcBef>
                <a:spcPts val="0"/>
              </a:spcBef>
              <a:spcAft>
                <a:spcPts val="0"/>
              </a:spcAft>
              <a:buClr>
                <a:schemeClr val="dk1"/>
              </a:buClr>
              <a:buSzPts val="1400"/>
              <a:buFont typeface="Calibri"/>
              <a:buChar char="●"/>
            </a:pPr>
            <a:r>
              <a:rPr lang="en"/>
              <a:t>Puppet also earned the highest possible scores in the deployment, monitoring and governance, community support, market approach, consulting, training and support, and innovation in pricing criteria. </a:t>
            </a:r>
            <a:endParaRPr/>
          </a:p>
          <a:p>
            <a:pPr indent="-317500" lvl="0" marL="457200" rtl="0" algn="l">
              <a:lnSpc>
                <a:spcPct val="100000"/>
              </a:lnSpc>
              <a:spcBef>
                <a:spcPts val="0"/>
              </a:spcBef>
              <a:spcAft>
                <a:spcPts val="0"/>
              </a:spcAft>
              <a:buClr>
                <a:schemeClr val="dk1"/>
              </a:buClr>
              <a:buSzPts val="1400"/>
              <a:buFont typeface="Calibri"/>
              <a:buChar char="●"/>
            </a:pPr>
            <a:r>
              <a:rPr lang="en"/>
              <a:t>We exist to partner with companies like yours achieve DevOps success faster.</a:t>
            </a:r>
            <a:endParaRPr/>
          </a:p>
          <a:p>
            <a:pPr indent="-317500" lvl="0" marL="457200" rtl="0" algn="l">
              <a:lnSpc>
                <a:spcPct val="100000"/>
              </a:lnSpc>
              <a:spcBef>
                <a:spcPts val="0"/>
              </a:spcBef>
              <a:spcAft>
                <a:spcPts val="0"/>
              </a:spcAft>
              <a:buClr>
                <a:schemeClr val="dk1"/>
              </a:buClr>
              <a:buSzPts val="1400"/>
              <a:buFont typeface="Calibri"/>
              <a:buChar char="●"/>
            </a:pPr>
            <a:r>
              <a:rPr lang="en"/>
              <a:t>If you’d like to read the report, please visit puppet.com to download a free copy. (https://puppet.com/resources/analyst-report/forrester-wave-configuration-management-software-infrastructure)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b="1" lang="en"/>
              <a:t>TRANSITION: In addition to analyst recommendations, there are many more reasons IT organizations choose to partner with us.</a:t>
            </a:r>
            <a:endParaRPr/>
          </a:p>
          <a:p>
            <a:pPr indent="0" lvl="0" marL="0" rtl="0" algn="l">
              <a:lnSpc>
                <a:spcPct val="100000"/>
              </a:lnSpc>
              <a:spcBef>
                <a:spcPts val="0"/>
              </a:spcBef>
              <a:spcAft>
                <a:spcPts val="0"/>
              </a:spcAft>
              <a:buClr>
                <a:schemeClr val="dk1"/>
              </a:buClr>
              <a:buSzPts val="1400"/>
              <a:buFont typeface="Calibri"/>
              <a:buNone/>
            </a:pPr>
            <a:r>
              <a:rPr b="1" lang="en"/>
              <a:t>Stackflow Survey</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b="1" i="1"/>
          </a:p>
          <a:p>
            <a:pPr indent="0" lvl="0" marL="0" rtl="0" algn="l">
              <a:lnSpc>
                <a:spcPct val="100000"/>
              </a:lnSpc>
              <a:spcBef>
                <a:spcPts val="0"/>
              </a:spcBef>
              <a:spcAft>
                <a:spcPts val="0"/>
              </a:spcAft>
              <a:buClr>
                <a:schemeClr val="dk1"/>
              </a:buClr>
              <a:buSzPts val="1400"/>
              <a:buFont typeface="Calibri"/>
              <a:buNone/>
            </a:pPr>
            <a:r>
              <a:t/>
            </a:r>
            <a:endParaRPr/>
          </a:p>
        </p:txBody>
      </p:sp>
      <p:sp>
        <p:nvSpPr>
          <p:cNvPr id="2769" name="Google Shape;2769;g592c2f75e9_2_6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8" name="Shape 2778"/>
        <p:cNvGrpSpPr/>
        <p:nvPr/>
      </p:nvGrpSpPr>
      <p:grpSpPr>
        <a:xfrm>
          <a:off x="0" y="0"/>
          <a:ext cx="0" cy="0"/>
          <a:chOff x="0" y="0"/>
          <a:chExt cx="0" cy="0"/>
        </a:xfrm>
      </p:grpSpPr>
      <p:sp>
        <p:nvSpPr>
          <p:cNvPr id="2779" name="Google Shape;2779;g592c2f75e9_2_6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0" name="Google Shape;2780;g592c2f75e9_2_6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9" name="Shape 2789"/>
        <p:cNvGrpSpPr/>
        <p:nvPr/>
      </p:nvGrpSpPr>
      <p:grpSpPr>
        <a:xfrm>
          <a:off x="0" y="0"/>
          <a:ext cx="0" cy="0"/>
          <a:chOff x="0" y="0"/>
          <a:chExt cx="0" cy="0"/>
        </a:xfrm>
      </p:grpSpPr>
      <p:sp>
        <p:nvSpPr>
          <p:cNvPr id="2790" name="Google Shape;2790;g592c2f75e9_2_6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1" name="Google Shape;2791;g592c2f75e9_2_6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792" name="Google Shape;2792;g592c2f75e9_2_6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1" name="Shape 2811"/>
        <p:cNvGrpSpPr/>
        <p:nvPr/>
      </p:nvGrpSpPr>
      <p:grpSpPr>
        <a:xfrm>
          <a:off x="0" y="0"/>
          <a:ext cx="0" cy="0"/>
          <a:chOff x="0" y="0"/>
          <a:chExt cx="0" cy="0"/>
        </a:xfrm>
      </p:grpSpPr>
      <p:sp>
        <p:nvSpPr>
          <p:cNvPr id="2812" name="Google Shape;2812;g59bc932f7a_6_5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3" name="Google Shape;2813;g59bc932f7a_6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2" name="Shape 2622"/>
        <p:cNvGrpSpPr/>
        <p:nvPr/>
      </p:nvGrpSpPr>
      <p:grpSpPr>
        <a:xfrm>
          <a:off x="0" y="0"/>
          <a:ext cx="0" cy="0"/>
          <a:chOff x="0" y="0"/>
          <a:chExt cx="0" cy="0"/>
        </a:xfrm>
      </p:grpSpPr>
      <p:sp>
        <p:nvSpPr>
          <p:cNvPr id="2623" name="Google Shape;2623;g592c2f75e9_5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4" name="Google Shape;2624;g592c2f75e9_5_10:notes"/>
          <p:cNvSpPr txBox="1"/>
          <p:nvPr>
            <p:ph idx="1" type="body"/>
          </p:nvPr>
        </p:nvSpPr>
        <p:spPr>
          <a:xfrm>
            <a:off x="685800" y="4400550"/>
            <a:ext cx="5486400" cy="3981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00"/>
              </a:spcBef>
              <a:spcAft>
                <a:spcPts val="0"/>
              </a:spcAft>
              <a:buClr>
                <a:schemeClr val="lt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25" name="Google Shape;2625;g592c2f75e9_5_10:notes"/>
          <p:cNvSpPr txBox="1"/>
          <p:nvPr>
            <p:ph idx="12" type="sldNum"/>
          </p:nvPr>
        </p:nvSpPr>
        <p:spPr>
          <a:xfrm>
            <a:off x="3975098" y="8659813"/>
            <a:ext cx="736500" cy="329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3" name="Shape 2823"/>
        <p:cNvGrpSpPr/>
        <p:nvPr/>
      </p:nvGrpSpPr>
      <p:grpSpPr>
        <a:xfrm>
          <a:off x="0" y="0"/>
          <a:ext cx="0" cy="0"/>
          <a:chOff x="0" y="0"/>
          <a:chExt cx="0" cy="0"/>
        </a:xfrm>
      </p:grpSpPr>
      <p:sp>
        <p:nvSpPr>
          <p:cNvPr id="2824" name="Google Shape;2824;g59bc932f7a_6_5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g59bc932f7a_6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1" name="Shape 2831"/>
        <p:cNvGrpSpPr/>
        <p:nvPr/>
      </p:nvGrpSpPr>
      <p:grpSpPr>
        <a:xfrm>
          <a:off x="0" y="0"/>
          <a:ext cx="0" cy="0"/>
          <a:chOff x="0" y="0"/>
          <a:chExt cx="0" cy="0"/>
        </a:xfrm>
      </p:grpSpPr>
      <p:sp>
        <p:nvSpPr>
          <p:cNvPr id="2832" name="Google Shape;2832;g571acdbf4f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g571acdbf4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8" name="Shape 2838"/>
        <p:cNvGrpSpPr/>
        <p:nvPr/>
      </p:nvGrpSpPr>
      <p:grpSpPr>
        <a:xfrm>
          <a:off x="0" y="0"/>
          <a:ext cx="0" cy="0"/>
          <a:chOff x="0" y="0"/>
          <a:chExt cx="0" cy="0"/>
        </a:xfrm>
      </p:grpSpPr>
      <p:sp>
        <p:nvSpPr>
          <p:cNvPr id="2839" name="Google Shape;2839;g592c2f75e9_5_9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0" name="Google Shape;2840;g592c2f75e9_5_933:notes"/>
          <p:cNvSpPr txBox="1"/>
          <p:nvPr>
            <p:ph idx="1" type="body"/>
          </p:nvPr>
        </p:nvSpPr>
        <p:spPr>
          <a:xfrm>
            <a:off x="685800" y="4400550"/>
            <a:ext cx="5486400" cy="3981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00"/>
              </a:spcBef>
              <a:spcAft>
                <a:spcPts val="0"/>
              </a:spcAft>
              <a:buClr>
                <a:schemeClr val="lt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841" name="Google Shape;2841;g592c2f75e9_5_933:notes"/>
          <p:cNvSpPr txBox="1"/>
          <p:nvPr>
            <p:ph idx="12" type="sldNum"/>
          </p:nvPr>
        </p:nvSpPr>
        <p:spPr>
          <a:xfrm>
            <a:off x="3975098" y="8659813"/>
            <a:ext cx="736500" cy="329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6" name="Shape 2846"/>
        <p:cNvGrpSpPr/>
        <p:nvPr/>
      </p:nvGrpSpPr>
      <p:grpSpPr>
        <a:xfrm>
          <a:off x="0" y="0"/>
          <a:ext cx="0" cy="0"/>
          <a:chOff x="0" y="0"/>
          <a:chExt cx="0" cy="0"/>
        </a:xfrm>
      </p:grpSpPr>
      <p:sp>
        <p:nvSpPr>
          <p:cNvPr id="2847" name="Google Shape;2847;g592c2f75e9_2_744:notes"/>
          <p:cNvSpPr txBox="1"/>
          <p:nvPr>
            <p:ph idx="1" type="body"/>
          </p:nvPr>
        </p:nvSpPr>
        <p:spPr>
          <a:xfrm>
            <a:off x="685800" y="4400550"/>
            <a:ext cx="5486400" cy="3981300"/>
          </a:xfrm>
          <a:prstGeom prst="rect">
            <a:avLst/>
          </a:prstGeom>
          <a:noFill/>
          <a:ln>
            <a:noFill/>
          </a:ln>
        </p:spPr>
        <p:txBody>
          <a:bodyPr anchorCtr="0" anchor="t" bIns="91425" lIns="91425" spcFirstLastPara="1" rIns="91425" wrap="square" tIns="91425">
            <a:noAutofit/>
          </a:bodyPr>
          <a:lstStyle/>
          <a:p>
            <a:pPr indent="76200" lvl="0" marL="0" rtl="0" algn="l">
              <a:spcBef>
                <a:spcPts val="600"/>
              </a:spcBef>
              <a:spcAft>
                <a:spcPts val="0"/>
              </a:spcAft>
              <a:buClr>
                <a:schemeClr val="dk1"/>
              </a:buClr>
              <a:buSzPts val="1200"/>
              <a:buFont typeface="Calibri"/>
              <a:buNone/>
            </a:pPr>
            <a:r>
              <a:t/>
            </a:r>
            <a:endParaRPr/>
          </a:p>
        </p:txBody>
      </p:sp>
      <p:sp>
        <p:nvSpPr>
          <p:cNvPr id="2848" name="Google Shape;2848;g592c2f75e9_2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5" name="Shape 2865"/>
        <p:cNvGrpSpPr/>
        <p:nvPr/>
      </p:nvGrpSpPr>
      <p:grpSpPr>
        <a:xfrm>
          <a:off x="0" y="0"/>
          <a:ext cx="0" cy="0"/>
          <a:chOff x="0" y="0"/>
          <a:chExt cx="0" cy="0"/>
        </a:xfrm>
      </p:grpSpPr>
      <p:sp>
        <p:nvSpPr>
          <p:cNvPr id="2866" name="Google Shape;2866;g592c2f75e9_2_762:notes"/>
          <p:cNvSpPr txBox="1"/>
          <p:nvPr>
            <p:ph idx="1" type="body"/>
          </p:nvPr>
        </p:nvSpPr>
        <p:spPr>
          <a:xfrm>
            <a:off x="685800" y="4400550"/>
            <a:ext cx="5486400" cy="3981300"/>
          </a:xfrm>
          <a:prstGeom prst="rect">
            <a:avLst/>
          </a:prstGeom>
          <a:noFill/>
          <a:ln>
            <a:noFill/>
          </a:ln>
        </p:spPr>
        <p:txBody>
          <a:bodyPr anchorCtr="0" anchor="t" bIns="91425" lIns="91425" spcFirstLastPara="1" rIns="91425" wrap="square" tIns="91425">
            <a:noAutofit/>
          </a:bodyPr>
          <a:lstStyle/>
          <a:p>
            <a:pPr indent="76200" lvl="0" marL="0" rtl="0" algn="l">
              <a:spcBef>
                <a:spcPts val="600"/>
              </a:spcBef>
              <a:spcAft>
                <a:spcPts val="0"/>
              </a:spcAft>
              <a:buClr>
                <a:schemeClr val="dk1"/>
              </a:buClr>
              <a:buSzPts val="1200"/>
              <a:buFont typeface="Calibri"/>
              <a:buNone/>
            </a:pPr>
            <a:r>
              <a:t/>
            </a:r>
            <a:endParaRPr/>
          </a:p>
        </p:txBody>
      </p:sp>
      <p:sp>
        <p:nvSpPr>
          <p:cNvPr id="2867" name="Google Shape;2867;g592c2f75e9_2_7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5" name="Shape 2905"/>
        <p:cNvGrpSpPr/>
        <p:nvPr/>
      </p:nvGrpSpPr>
      <p:grpSpPr>
        <a:xfrm>
          <a:off x="0" y="0"/>
          <a:ext cx="0" cy="0"/>
          <a:chOff x="0" y="0"/>
          <a:chExt cx="0" cy="0"/>
        </a:xfrm>
      </p:grpSpPr>
      <p:sp>
        <p:nvSpPr>
          <p:cNvPr id="2906" name="Google Shape;2906;g592c2f75e9_2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7" name="Google Shape;2907;g592c2f75e9_2_801:notes"/>
          <p:cNvSpPr txBox="1"/>
          <p:nvPr>
            <p:ph idx="12" type="sldNum"/>
          </p:nvPr>
        </p:nvSpPr>
        <p:spPr>
          <a:xfrm>
            <a:off x="3975098" y="8659813"/>
            <a:ext cx="736500" cy="329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
              <a:t>‹#›</a:t>
            </a:fld>
            <a:endParaRPr/>
          </a:p>
        </p:txBody>
      </p:sp>
      <p:sp>
        <p:nvSpPr>
          <p:cNvPr id="2908" name="Google Shape;2908;g592c2f75e9_2_801:notes"/>
          <p:cNvSpPr txBox="1"/>
          <p:nvPr>
            <p:ph idx="1" type="body"/>
          </p:nvPr>
        </p:nvSpPr>
        <p:spPr>
          <a:xfrm>
            <a:off x="685800" y="4400550"/>
            <a:ext cx="5486400" cy="39813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7" name="Shape 2917"/>
        <p:cNvGrpSpPr/>
        <p:nvPr/>
      </p:nvGrpSpPr>
      <p:grpSpPr>
        <a:xfrm>
          <a:off x="0" y="0"/>
          <a:ext cx="0" cy="0"/>
          <a:chOff x="0" y="0"/>
          <a:chExt cx="0" cy="0"/>
        </a:xfrm>
      </p:grpSpPr>
      <p:sp>
        <p:nvSpPr>
          <p:cNvPr id="2918" name="Google Shape;2918;g592c2f75e9_2_812:notes"/>
          <p:cNvSpPr txBox="1"/>
          <p:nvPr>
            <p:ph idx="1" type="body"/>
          </p:nvPr>
        </p:nvSpPr>
        <p:spPr>
          <a:xfrm>
            <a:off x="685800" y="4400550"/>
            <a:ext cx="5486400" cy="3981300"/>
          </a:xfrm>
          <a:prstGeom prst="rect">
            <a:avLst/>
          </a:prstGeom>
          <a:noFill/>
          <a:ln>
            <a:noFill/>
          </a:ln>
        </p:spPr>
        <p:txBody>
          <a:bodyPr anchorCtr="0" anchor="t" bIns="91425" lIns="91425" spcFirstLastPara="1" rIns="91425" wrap="square" tIns="91425">
            <a:noAutofit/>
          </a:bodyPr>
          <a:lstStyle/>
          <a:p>
            <a:pPr indent="76200" lvl="0" marL="0" rtl="0" algn="l">
              <a:spcBef>
                <a:spcPts val="600"/>
              </a:spcBef>
              <a:spcAft>
                <a:spcPts val="0"/>
              </a:spcAft>
              <a:buClr>
                <a:schemeClr val="dk1"/>
              </a:buClr>
              <a:buSzPts val="1200"/>
              <a:buFont typeface="Calibri"/>
              <a:buNone/>
            </a:pPr>
            <a:r>
              <a:t/>
            </a:r>
            <a:endParaRPr/>
          </a:p>
        </p:txBody>
      </p:sp>
      <p:sp>
        <p:nvSpPr>
          <p:cNvPr id="2919" name="Google Shape;2919;g592c2f75e9_2_8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6" name="Shape 2956"/>
        <p:cNvGrpSpPr/>
        <p:nvPr/>
      </p:nvGrpSpPr>
      <p:grpSpPr>
        <a:xfrm>
          <a:off x="0" y="0"/>
          <a:ext cx="0" cy="0"/>
          <a:chOff x="0" y="0"/>
          <a:chExt cx="0" cy="0"/>
        </a:xfrm>
      </p:grpSpPr>
      <p:sp>
        <p:nvSpPr>
          <p:cNvPr id="2957" name="Google Shape;2957;g592c2f75e9_2_8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g592c2f75e9_2_8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3" name="Shape 2963"/>
        <p:cNvGrpSpPr/>
        <p:nvPr/>
      </p:nvGrpSpPr>
      <p:grpSpPr>
        <a:xfrm>
          <a:off x="0" y="0"/>
          <a:ext cx="0" cy="0"/>
          <a:chOff x="0" y="0"/>
          <a:chExt cx="0" cy="0"/>
        </a:xfrm>
      </p:grpSpPr>
      <p:sp>
        <p:nvSpPr>
          <p:cNvPr id="2964" name="Google Shape;2964;g592c2f75e9_5_9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5" name="Google Shape;2965;g592c2f75e9_5_941:notes"/>
          <p:cNvSpPr txBox="1"/>
          <p:nvPr>
            <p:ph idx="1" type="body"/>
          </p:nvPr>
        </p:nvSpPr>
        <p:spPr>
          <a:xfrm>
            <a:off x="685800" y="4400550"/>
            <a:ext cx="5486400" cy="3981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00"/>
              </a:spcBef>
              <a:spcAft>
                <a:spcPts val="0"/>
              </a:spcAft>
              <a:buClr>
                <a:schemeClr val="lt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966" name="Google Shape;2966;g592c2f75e9_5_941:notes"/>
          <p:cNvSpPr txBox="1"/>
          <p:nvPr>
            <p:ph idx="12" type="sldNum"/>
          </p:nvPr>
        </p:nvSpPr>
        <p:spPr>
          <a:xfrm>
            <a:off x="3975098" y="8659813"/>
            <a:ext cx="736500" cy="3294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1" name="Shape 2971"/>
        <p:cNvGrpSpPr/>
        <p:nvPr/>
      </p:nvGrpSpPr>
      <p:grpSpPr>
        <a:xfrm>
          <a:off x="0" y="0"/>
          <a:ext cx="0" cy="0"/>
          <a:chOff x="0" y="0"/>
          <a:chExt cx="0" cy="0"/>
        </a:xfrm>
      </p:grpSpPr>
      <p:sp>
        <p:nvSpPr>
          <p:cNvPr id="2972" name="Google Shape;2972;g592c2f75e9_2_8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3" name="Google Shape;2973;g592c2f75e9_2_8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200"/>
              <a:buFont typeface="Calibri"/>
              <a:buNone/>
            </a:pPr>
            <a:r>
              <a:rPr b="1" i="1" lang="en"/>
              <a:t>Accelerating adoption using the PVP</a:t>
            </a:r>
            <a:endParaRPr b="1" i="1"/>
          </a:p>
          <a:p>
            <a:pPr indent="-298450" lvl="0" marL="457200" rtl="0" algn="l">
              <a:spcBef>
                <a:spcPts val="0"/>
              </a:spcBef>
              <a:spcAft>
                <a:spcPts val="0"/>
              </a:spcAft>
              <a:buClr>
                <a:schemeClr val="dk1"/>
              </a:buClr>
              <a:buSzPts val="1100"/>
              <a:buFont typeface="Calibri"/>
              <a:buChar char="●"/>
            </a:pPr>
            <a:r>
              <a:rPr lang="en"/>
              <a:t>Tighter alignment during the Sales handoff</a:t>
            </a:r>
            <a:endParaRPr/>
          </a:p>
          <a:p>
            <a:pPr indent="-298450" lvl="0" marL="457200" rtl="0" algn="l">
              <a:spcBef>
                <a:spcPts val="0"/>
              </a:spcBef>
              <a:spcAft>
                <a:spcPts val="0"/>
              </a:spcAft>
              <a:buClr>
                <a:schemeClr val="dk1"/>
              </a:buClr>
              <a:buSzPts val="1100"/>
              <a:buFont typeface="Calibri"/>
              <a:buChar char="●"/>
            </a:pPr>
            <a:r>
              <a:rPr lang="en"/>
              <a:t>Focused conversations on Customer maturing in ITOA/Security and how to identify and prioritize use cases</a:t>
            </a:r>
            <a:endParaRPr/>
          </a:p>
          <a:p>
            <a:pPr indent="-298450" lvl="0" marL="457200" rtl="0" algn="l">
              <a:spcBef>
                <a:spcPts val="0"/>
              </a:spcBef>
              <a:spcAft>
                <a:spcPts val="0"/>
              </a:spcAft>
              <a:buClr>
                <a:schemeClr val="dk1"/>
              </a:buClr>
              <a:buSzPts val="1100"/>
              <a:buFont typeface="Calibri"/>
              <a:buChar char="●"/>
            </a:pPr>
            <a:r>
              <a:rPr lang="en"/>
              <a:t>2 customer success stories today demonstrating how the CSM collaborated with the Account Team and Customer, using the PVP tools to develop a Success Plan, accelerate adoption leading to stronger renewal/expansion conversations</a:t>
            </a:r>
            <a:endParaRPr/>
          </a:p>
        </p:txBody>
      </p:sp>
      <p:sp>
        <p:nvSpPr>
          <p:cNvPr id="2974" name="Google Shape;2974;g592c2f75e9_2_8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1" name="Shape 2631"/>
        <p:cNvGrpSpPr/>
        <p:nvPr/>
      </p:nvGrpSpPr>
      <p:grpSpPr>
        <a:xfrm>
          <a:off x="0" y="0"/>
          <a:ext cx="0" cy="0"/>
          <a:chOff x="0" y="0"/>
          <a:chExt cx="0" cy="0"/>
        </a:xfrm>
      </p:grpSpPr>
      <p:sp>
        <p:nvSpPr>
          <p:cNvPr id="2632" name="Google Shape;2632;g4e0f41b803_19_10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3" name="Google Shape;2633;g4e0f41b803_19_1031:notes"/>
          <p:cNvSpPr txBox="1"/>
          <p:nvPr>
            <p:ph idx="1" type="body"/>
          </p:nvPr>
        </p:nvSpPr>
        <p:spPr>
          <a:xfrm>
            <a:off x="685800" y="4400550"/>
            <a:ext cx="5486400" cy="3981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00"/>
              </a:spcBef>
              <a:spcAft>
                <a:spcPts val="0"/>
              </a:spcAft>
              <a:buClr>
                <a:schemeClr val="lt1"/>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2634" name="Google Shape;2634;g4e0f41b803_19_1031:notes"/>
          <p:cNvSpPr txBox="1"/>
          <p:nvPr>
            <p:ph idx="12" type="sldNum"/>
          </p:nvPr>
        </p:nvSpPr>
        <p:spPr>
          <a:xfrm>
            <a:off x="3975098" y="8659813"/>
            <a:ext cx="736599" cy="32940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8" name="Shape 2998"/>
        <p:cNvGrpSpPr/>
        <p:nvPr/>
      </p:nvGrpSpPr>
      <p:grpSpPr>
        <a:xfrm>
          <a:off x="0" y="0"/>
          <a:ext cx="0" cy="0"/>
          <a:chOff x="0" y="0"/>
          <a:chExt cx="0" cy="0"/>
        </a:xfrm>
      </p:grpSpPr>
      <p:sp>
        <p:nvSpPr>
          <p:cNvPr id="2999" name="Google Shape;2999;g592c2f75e9_2_8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0" name="Google Shape;3000;g592c2f75e9_2_8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9700" lvl="0" marL="215900" rtl="0" algn="l">
              <a:lnSpc>
                <a:spcPct val="92000"/>
              </a:lnSpc>
              <a:spcBef>
                <a:spcPts val="0"/>
              </a:spcBef>
              <a:spcAft>
                <a:spcPts val="0"/>
              </a:spcAft>
              <a:buClr>
                <a:srgbClr val="000000"/>
              </a:buClr>
              <a:buSzPts val="1200"/>
              <a:buFont typeface="Arial"/>
              <a:buNone/>
            </a:pPr>
            <a:r>
              <a:t/>
            </a:r>
            <a:endParaRPr b="1" sz="1200"/>
          </a:p>
          <a:p>
            <a:pPr indent="-139700" lvl="0" marL="215900" rtl="0" algn="l">
              <a:lnSpc>
                <a:spcPct val="92000"/>
              </a:lnSpc>
              <a:spcBef>
                <a:spcPts val="0"/>
              </a:spcBef>
              <a:spcAft>
                <a:spcPts val="0"/>
              </a:spcAft>
              <a:buClr>
                <a:srgbClr val="000000"/>
              </a:buClr>
              <a:buSzPts val="1200"/>
              <a:buFont typeface="Arial"/>
              <a:buNone/>
            </a:pPr>
            <a:r>
              <a:t/>
            </a:r>
            <a:endParaRPr b="1" sz="1200"/>
          </a:p>
          <a:p>
            <a:pPr indent="-139700" lvl="0" marL="215900" rtl="0" algn="l">
              <a:lnSpc>
                <a:spcPct val="92000"/>
              </a:lnSpc>
              <a:spcBef>
                <a:spcPts val="0"/>
              </a:spcBef>
              <a:spcAft>
                <a:spcPts val="0"/>
              </a:spcAft>
              <a:buClr>
                <a:srgbClr val="000000"/>
              </a:buClr>
              <a:buSzPts val="1200"/>
              <a:buFont typeface="Arial"/>
              <a:buNone/>
            </a:pPr>
            <a:r>
              <a:t/>
            </a:r>
            <a:endParaRPr b="1" sz="1200"/>
          </a:p>
          <a:p>
            <a:pPr indent="-215900" lvl="0" marL="215900" rtl="0" algn="l">
              <a:lnSpc>
                <a:spcPct val="92000"/>
              </a:lnSpc>
              <a:spcBef>
                <a:spcPts val="0"/>
              </a:spcBef>
              <a:spcAft>
                <a:spcPts val="0"/>
              </a:spcAft>
              <a:buClr>
                <a:srgbClr val="000000"/>
              </a:buClr>
              <a:buSzPts val="1200"/>
              <a:buFont typeface="Arial"/>
              <a:buChar char="▶"/>
            </a:pPr>
            <a:r>
              <a:rPr b="1" lang="en" sz="1200"/>
              <a:t>Deal sold by Marva and her team back in 2017</a:t>
            </a:r>
            <a:endParaRPr b="1" sz="1200"/>
          </a:p>
          <a:p>
            <a:pPr indent="-152400" lvl="1" marL="381000" rtl="0" algn="l">
              <a:lnSpc>
                <a:spcPct val="92000"/>
              </a:lnSpc>
              <a:spcBef>
                <a:spcPts val="0"/>
              </a:spcBef>
              <a:spcAft>
                <a:spcPts val="0"/>
              </a:spcAft>
              <a:buClr>
                <a:schemeClr val="accent1"/>
              </a:buClr>
              <a:buSzPts val="1200"/>
              <a:buFont typeface="Calibri"/>
              <a:buChar char="•"/>
            </a:pPr>
            <a:r>
              <a:rPr b="1" lang="en" sz="1200"/>
              <a:t>Fantastic example of strong teaming initially to identify the initial goals, find quick wins and set up the customer for long term success and expansion</a:t>
            </a:r>
            <a:endParaRPr b="1" sz="1200"/>
          </a:p>
          <a:p>
            <a:pPr indent="-152400" lvl="1" marL="381000" rtl="0" algn="l">
              <a:lnSpc>
                <a:spcPct val="92000"/>
              </a:lnSpc>
              <a:spcBef>
                <a:spcPts val="0"/>
              </a:spcBef>
              <a:spcAft>
                <a:spcPts val="0"/>
              </a:spcAft>
              <a:buClr>
                <a:schemeClr val="accent1"/>
              </a:buClr>
              <a:buSzPts val="1200"/>
              <a:buFont typeface="Calibri"/>
              <a:buChar char="•"/>
            </a:pPr>
            <a:r>
              <a:rPr b="1" lang="en" sz="1200"/>
              <a:t>DSA tool used during initial discovery to launch the Splunk discussions</a:t>
            </a:r>
            <a:endParaRPr b="1" sz="1200"/>
          </a:p>
          <a:p>
            <a:pPr indent="-152400" lvl="2" marL="558800" rtl="0" algn="l">
              <a:lnSpc>
                <a:spcPct val="92000"/>
              </a:lnSpc>
              <a:spcBef>
                <a:spcPts val="0"/>
              </a:spcBef>
              <a:spcAft>
                <a:spcPts val="0"/>
              </a:spcAft>
              <a:buClr>
                <a:schemeClr val="accent1"/>
              </a:buClr>
              <a:buSzPts val="1200"/>
              <a:buFont typeface="Calibri"/>
              <a:buChar char="•"/>
            </a:pPr>
            <a:r>
              <a:rPr b="1" lang="en" sz="1200"/>
              <a:t>Year 1 - project was called Go-Wide - laying the “Splunk Pipes” and foundation to set up the Monitoring for their most critical 50 Apps</a:t>
            </a:r>
            <a:endParaRPr b="1" sz="1200"/>
          </a:p>
          <a:p>
            <a:pPr indent="-152400" lvl="2" marL="558800" rtl="0" algn="l">
              <a:lnSpc>
                <a:spcPct val="92000"/>
              </a:lnSpc>
              <a:spcBef>
                <a:spcPts val="0"/>
              </a:spcBef>
              <a:spcAft>
                <a:spcPts val="0"/>
              </a:spcAft>
              <a:buClr>
                <a:schemeClr val="accent1"/>
              </a:buClr>
              <a:buSzPts val="1200"/>
              <a:buFont typeface="Calibri"/>
              <a:buChar char="•"/>
            </a:pPr>
            <a:r>
              <a:rPr b="1" lang="en" sz="1200"/>
              <a:t>Typical hardships of early deployments - difficulty in procuring hardware, governance, overall traction</a:t>
            </a:r>
            <a:endParaRPr b="1" sz="1200"/>
          </a:p>
          <a:p>
            <a:pPr indent="-152400" lvl="2" marL="558800" rtl="0" algn="l">
              <a:lnSpc>
                <a:spcPct val="92000"/>
              </a:lnSpc>
              <a:spcBef>
                <a:spcPts val="0"/>
              </a:spcBef>
              <a:spcAft>
                <a:spcPts val="0"/>
              </a:spcAft>
              <a:buClr>
                <a:schemeClr val="accent1"/>
              </a:buClr>
              <a:buSzPts val="1200"/>
              <a:buFont typeface="Calibri"/>
              <a:buChar char="•"/>
            </a:pPr>
            <a:r>
              <a:rPr b="1" lang="en" sz="1200"/>
              <a:t>PS and CSM team were critical with Data Onboarding, COE and Best Practices sharing, etc</a:t>
            </a:r>
            <a:endParaRPr b="1" sz="1200"/>
          </a:p>
          <a:p>
            <a:pPr indent="-76200" lvl="2" marL="558800" rtl="0" algn="l">
              <a:lnSpc>
                <a:spcPct val="92000"/>
              </a:lnSpc>
              <a:spcBef>
                <a:spcPts val="0"/>
              </a:spcBef>
              <a:spcAft>
                <a:spcPts val="0"/>
              </a:spcAft>
              <a:buClr>
                <a:schemeClr val="accent1"/>
              </a:buClr>
              <a:buSzPts val="1200"/>
              <a:buFont typeface="Calibri"/>
              <a:buNone/>
            </a:pPr>
            <a:r>
              <a:t/>
            </a:r>
            <a:endParaRPr b="1" sz="1200"/>
          </a:p>
          <a:p>
            <a:pPr indent="0" lvl="0" marL="558800" rtl="0" algn="l">
              <a:lnSpc>
                <a:spcPct val="92000"/>
              </a:lnSpc>
              <a:spcBef>
                <a:spcPts val="0"/>
              </a:spcBef>
              <a:spcAft>
                <a:spcPts val="0"/>
              </a:spcAft>
              <a:buClr>
                <a:schemeClr val="dk1"/>
              </a:buClr>
              <a:buSzPts val="1200"/>
              <a:buFont typeface="Calibri"/>
              <a:buNone/>
            </a:pPr>
            <a:r>
              <a:t/>
            </a:r>
            <a:endParaRPr b="1" sz="1200"/>
          </a:p>
        </p:txBody>
      </p:sp>
      <p:sp>
        <p:nvSpPr>
          <p:cNvPr id="3001" name="Google Shape;3001;g592c2f75e9_2_8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0" name="Shape 3010"/>
        <p:cNvGrpSpPr/>
        <p:nvPr/>
      </p:nvGrpSpPr>
      <p:grpSpPr>
        <a:xfrm>
          <a:off x="0" y="0"/>
          <a:ext cx="0" cy="0"/>
          <a:chOff x="0" y="0"/>
          <a:chExt cx="0" cy="0"/>
        </a:xfrm>
      </p:grpSpPr>
      <p:sp>
        <p:nvSpPr>
          <p:cNvPr id="3011" name="Google Shape;3011;g592c2f75e9_2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2" name="Google Shape;3012;g592c2f75e9_2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215900" rtl="0" algn="l">
              <a:lnSpc>
                <a:spcPct val="92000"/>
              </a:lnSpc>
              <a:spcBef>
                <a:spcPts val="0"/>
              </a:spcBef>
              <a:spcAft>
                <a:spcPts val="0"/>
              </a:spcAft>
              <a:buClr>
                <a:schemeClr val="dk1"/>
              </a:buClr>
              <a:buSzPts val="1200"/>
              <a:buFont typeface="Calibri"/>
              <a:buNone/>
            </a:pPr>
            <a:r>
              <a:t/>
            </a:r>
            <a:endParaRPr b="1" sz="1200"/>
          </a:p>
          <a:p>
            <a:pPr indent="-215900" lvl="0" marL="215900" rtl="0" algn="l">
              <a:lnSpc>
                <a:spcPct val="92000"/>
              </a:lnSpc>
              <a:spcBef>
                <a:spcPts val="0"/>
              </a:spcBef>
              <a:spcAft>
                <a:spcPts val="0"/>
              </a:spcAft>
              <a:buClr>
                <a:srgbClr val="000000"/>
              </a:buClr>
              <a:buSzPts val="1200"/>
              <a:buFont typeface="Arial"/>
              <a:buChar char="▶"/>
            </a:pPr>
            <a:r>
              <a:rPr b="1" lang="en" sz="1200"/>
              <a:t>Alerting and Monitoring</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Delivered 22 new compliance, risk and threat monitoring use cases</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Internal thread containment achieved in </a:t>
            </a:r>
            <a:r>
              <a:rPr b="1" lang="en" sz="1200"/>
              <a:t>12 hours </a:t>
            </a:r>
            <a:r>
              <a:rPr lang="en" sz="1200"/>
              <a:t>vs. days / months!</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Documented and Standardized response processes for CSOC alert use cases</a:t>
            </a:r>
            <a:endParaRPr sz="1200"/>
          </a:p>
          <a:p>
            <a:pPr indent="-215900" lvl="0" marL="215900" rtl="0" algn="l">
              <a:lnSpc>
                <a:spcPct val="92000"/>
              </a:lnSpc>
              <a:spcBef>
                <a:spcPts val="700"/>
              </a:spcBef>
              <a:spcAft>
                <a:spcPts val="0"/>
              </a:spcAft>
              <a:buClr>
                <a:srgbClr val="000000"/>
              </a:buClr>
              <a:buSzPts val="1200"/>
              <a:buFont typeface="Arial"/>
              <a:buChar char="▶"/>
            </a:pPr>
            <a:r>
              <a:rPr b="1" lang="en" sz="1200"/>
              <a:t>Automation of Repeatable Processes</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Automation / augmentation of malware detection realized in </a:t>
            </a:r>
            <a:r>
              <a:rPr b="1" lang="en" sz="1200"/>
              <a:t>5 mins </a:t>
            </a:r>
            <a:r>
              <a:rPr lang="en" sz="1200"/>
              <a:t>vs. 24+ hrs.</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Automated four standard response use cases, </a:t>
            </a:r>
            <a:r>
              <a:rPr b="1" lang="en" sz="1200"/>
              <a:t>reducing manual ticket creation by 17%.</a:t>
            </a:r>
            <a:endParaRPr sz="1200"/>
          </a:p>
          <a:p>
            <a:pPr indent="-215900" lvl="0" marL="215900" rtl="0" algn="l">
              <a:lnSpc>
                <a:spcPct val="92000"/>
              </a:lnSpc>
              <a:spcBef>
                <a:spcPts val="700"/>
              </a:spcBef>
              <a:spcAft>
                <a:spcPts val="0"/>
              </a:spcAft>
              <a:buClr>
                <a:srgbClr val="000000"/>
              </a:buClr>
              <a:buSzPts val="1200"/>
              <a:buFont typeface="Arial"/>
              <a:buChar char="▶"/>
            </a:pPr>
            <a:r>
              <a:rPr b="1" lang="en" sz="1200"/>
              <a:t>Advanced Analytics</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Delivered ML enabled predictive models for volumetric attack for 3 digital assets (Humana.com, Go365.com, and Pharmacy.com)</a:t>
            </a:r>
            <a:endParaRPr sz="1200"/>
          </a:p>
          <a:p>
            <a:pPr indent="-152400" lvl="1" marL="381000" rtl="0" algn="l">
              <a:lnSpc>
                <a:spcPct val="95000"/>
              </a:lnSpc>
              <a:spcBef>
                <a:spcPts val="700"/>
              </a:spcBef>
              <a:spcAft>
                <a:spcPts val="0"/>
              </a:spcAft>
              <a:buClr>
                <a:srgbClr val="000000"/>
              </a:buClr>
              <a:buSzPts val="1200"/>
              <a:buFont typeface="Calibri"/>
              <a:buChar char="•"/>
            </a:pPr>
            <a:r>
              <a:rPr lang="en" sz="1200"/>
              <a:t>Delivered ML enabled predictive model for IVR member spoofing model.</a:t>
            </a:r>
            <a:endParaRPr sz="1200"/>
          </a:p>
          <a:p>
            <a:pPr indent="0" lvl="0" marL="0" rtl="0" algn="l">
              <a:lnSpc>
                <a:spcPct val="95000"/>
              </a:lnSpc>
              <a:spcBef>
                <a:spcPts val="700"/>
              </a:spcBef>
              <a:spcAft>
                <a:spcPts val="0"/>
              </a:spcAft>
              <a:buClr>
                <a:schemeClr val="dk1"/>
              </a:buClr>
              <a:buSzPts val="1200"/>
              <a:buFont typeface="Calibri"/>
              <a:buNone/>
            </a:pPr>
            <a:r>
              <a:t/>
            </a:r>
            <a:endParaRPr sz="1200"/>
          </a:p>
          <a:p>
            <a:pPr indent="0" lvl="0" marL="0" rtl="0" algn="l">
              <a:lnSpc>
                <a:spcPct val="95000"/>
              </a:lnSpc>
              <a:spcBef>
                <a:spcPts val="700"/>
              </a:spcBef>
              <a:spcAft>
                <a:spcPts val="0"/>
              </a:spcAft>
              <a:buClr>
                <a:schemeClr val="dk1"/>
              </a:buClr>
              <a:buSzPts val="1200"/>
              <a:buFont typeface="Calibri"/>
              <a:buNone/>
            </a:pPr>
            <a:r>
              <a:rPr lang="en" sz="1200"/>
              <a:t>Despite modest accomplishments, the progress was very slow!! </a:t>
            </a:r>
            <a:endParaRPr sz="1200"/>
          </a:p>
          <a:p>
            <a:pPr indent="0" lvl="0" marL="0" rtl="0" algn="l">
              <a:lnSpc>
                <a:spcPct val="95000"/>
              </a:lnSpc>
              <a:spcBef>
                <a:spcPts val="700"/>
              </a:spcBef>
              <a:spcAft>
                <a:spcPts val="0"/>
              </a:spcAft>
              <a:buClr>
                <a:schemeClr val="dk1"/>
              </a:buClr>
              <a:buSzPts val="1200"/>
              <a:buFont typeface="Calibri"/>
              <a:buNone/>
            </a:pPr>
            <a:r>
              <a:rPr lang="en" sz="1200"/>
              <a:t>Frustration was building across Humana - especially at the Exec levels</a:t>
            </a:r>
            <a:endParaRPr sz="1200"/>
          </a:p>
          <a:p>
            <a:pPr indent="0" lvl="0" marL="0" rtl="0" algn="l">
              <a:lnSpc>
                <a:spcPct val="92000"/>
              </a:lnSpc>
              <a:spcBef>
                <a:spcPts val="0"/>
              </a:spcBef>
              <a:spcAft>
                <a:spcPts val="0"/>
              </a:spcAft>
              <a:buClr>
                <a:schemeClr val="lt1"/>
              </a:buClr>
              <a:buSzPts val="1100"/>
              <a:buFont typeface="Arial"/>
              <a:buNone/>
            </a:pPr>
            <a:r>
              <a:rPr b="1" lang="en" sz="1200"/>
              <a:t>_______________________________________________________________________________________</a:t>
            </a:r>
            <a:endParaRPr b="1" sz="1200"/>
          </a:p>
          <a:p>
            <a:pPr indent="0" lvl="0" marL="215900" rtl="0" algn="l">
              <a:lnSpc>
                <a:spcPct val="92000"/>
              </a:lnSpc>
              <a:spcBef>
                <a:spcPts val="0"/>
              </a:spcBef>
              <a:spcAft>
                <a:spcPts val="0"/>
              </a:spcAft>
              <a:buClr>
                <a:schemeClr val="lt1"/>
              </a:buClr>
              <a:buSzPts val="1100"/>
              <a:buFont typeface="Arial"/>
              <a:buNone/>
            </a:pPr>
            <a:r>
              <a:t/>
            </a:r>
            <a:endParaRPr b="1" sz="1200"/>
          </a:p>
          <a:p>
            <a:pPr indent="0" lvl="0" marL="0" rtl="0" algn="l">
              <a:spcBef>
                <a:spcPts val="0"/>
              </a:spcBef>
              <a:spcAft>
                <a:spcPts val="0"/>
              </a:spcAft>
              <a:buClr>
                <a:schemeClr val="dk1"/>
              </a:buClr>
              <a:buSzPts val="1200"/>
              <a:buFont typeface="Calibri"/>
              <a:buNone/>
            </a:pPr>
            <a:r>
              <a:t/>
            </a:r>
            <a:endParaRPr b="1"/>
          </a:p>
        </p:txBody>
      </p:sp>
      <p:sp>
        <p:nvSpPr>
          <p:cNvPr id="3013" name="Google Shape;3013;g592c2f75e9_2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0" name="Shape 3020"/>
        <p:cNvGrpSpPr/>
        <p:nvPr/>
      </p:nvGrpSpPr>
      <p:grpSpPr>
        <a:xfrm>
          <a:off x="0" y="0"/>
          <a:ext cx="0" cy="0"/>
          <a:chOff x="0" y="0"/>
          <a:chExt cx="0" cy="0"/>
        </a:xfrm>
      </p:grpSpPr>
      <p:sp>
        <p:nvSpPr>
          <p:cNvPr id="3021" name="Google Shape;3021;g592c2f75e9_2_9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2" name="Google Shape;3022;g592c2f75e9_2_9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15900" rtl="0" algn="l">
              <a:lnSpc>
                <a:spcPct val="92000"/>
              </a:lnSpc>
              <a:spcBef>
                <a:spcPts val="0"/>
              </a:spcBef>
              <a:spcAft>
                <a:spcPts val="0"/>
              </a:spcAft>
              <a:buClr>
                <a:srgbClr val="000000"/>
              </a:buClr>
              <a:buSzPts val="1200"/>
              <a:buFont typeface="Merriweather Sans"/>
              <a:buChar char="▶"/>
            </a:pPr>
            <a:r>
              <a:rPr b="1" lang="en" sz="1200"/>
              <a:t>Brian Vanderhorst (RSM), Ryan Fixell (CSM), Matt Larimore (SE)</a:t>
            </a:r>
            <a:endParaRPr b="1" sz="1200"/>
          </a:p>
          <a:p>
            <a:pPr indent="-139700" lvl="0" marL="215900" rtl="0" algn="l">
              <a:lnSpc>
                <a:spcPct val="92000"/>
              </a:lnSpc>
              <a:spcBef>
                <a:spcPts val="0"/>
              </a:spcBef>
              <a:spcAft>
                <a:spcPts val="0"/>
              </a:spcAft>
              <a:buClr>
                <a:srgbClr val="000000"/>
              </a:buClr>
              <a:buSzPts val="1200"/>
              <a:buFont typeface="Merriweather Sans"/>
              <a:buNone/>
            </a:pPr>
            <a:r>
              <a:t/>
            </a:r>
            <a:endParaRPr b="1" sz="1200"/>
          </a:p>
          <a:p>
            <a:pPr indent="-139700" lvl="0" marL="215900" rtl="0" algn="l">
              <a:lnSpc>
                <a:spcPct val="92000"/>
              </a:lnSpc>
              <a:spcBef>
                <a:spcPts val="0"/>
              </a:spcBef>
              <a:spcAft>
                <a:spcPts val="0"/>
              </a:spcAft>
              <a:buClr>
                <a:srgbClr val="000000"/>
              </a:buClr>
              <a:buSzPts val="1200"/>
              <a:buFont typeface="Merriweather Sans"/>
              <a:buNone/>
            </a:pPr>
            <a:r>
              <a:t/>
            </a:r>
            <a:endParaRPr b="1" sz="1200"/>
          </a:p>
          <a:p>
            <a:pPr indent="-215900" lvl="0" marL="215900" rtl="0" algn="l">
              <a:lnSpc>
                <a:spcPct val="92000"/>
              </a:lnSpc>
              <a:spcBef>
                <a:spcPts val="0"/>
              </a:spcBef>
              <a:spcAft>
                <a:spcPts val="0"/>
              </a:spcAft>
              <a:buClr>
                <a:srgbClr val="000000"/>
              </a:buClr>
              <a:buSzPts val="1200"/>
              <a:buFont typeface="Merriweather Sans"/>
              <a:buChar char="▶"/>
            </a:pPr>
            <a:r>
              <a:rPr b="1" lang="en" sz="1200"/>
              <a:t>Not seeing value in Premium Apps – ES, UBA, Phantom</a:t>
            </a:r>
            <a:endParaRPr sz="1200"/>
          </a:p>
          <a:p>
            <a:pPr indent="-139700" lvl="1" marL="381000" rtl="0" algn="l">
              <a:lnSpc>
                <a:spcPct val="95000"/>
              </a:lnSpc>
              <a:spcBef>
                <a:spcPts val="700"/>
              </a:spcBef>
              <a:spcAft>
                <a:spcPts val="0"/>
              </a:spcAft>
              <a:buClr>
                <a:srgbClr val="000000"/>
              </a:buClr>
              <a:buSzPts val="1200"/>
              <a:buFont typeface="Calibri"/>
              <a:buChar char="•"/>
            </a:pPr>
            <a:r>
              <a:rPr lang="en" sz="1200"/>
              <a:t>Only Splunk Core was being used for basic Security Use Cases</a:t>
            </a:r>
            <a:endParaRPr sz="1200"/>
          </a:p>
          <a:p>
            <a:pPr indent="-139700" lvl="1" marL="381000" rtl="0" algn="l">
              <a:lnSpc>
                <a:spcPct val="95000"/>
              </a:lnSpc>
              <a:spcBef>
                <a:spcPts val="700"/>
              </a:spcBef>
              <a:spcAft>
                <a:spcPts val="0"/>
              </a:spcAft>
              <a:buClr>
                <a:srgbClr val="000000"/>
              </a:buClr>
              <a:buSzPts val="1200"/>
              <a:buFont typeface="Calibri"/>
              <a:buChar char="•"/>
            </a:pPr>
            <a:r>
              <a:rPr lang="en" sz="1200"/>
              <a:t>Humana was not realizing value from Splunk Premium Apps, functionality was not understood, renewal was at risk</a:t>
            </a:r>
            <a:endParaRPr sz="1200"/>
          </a:p>
          <a:p>
            <a:pPr indent="0" lvl="2" marL="381000" rtl="0" algn="l">
              <a:lnSpc>
                <a:spcPct val="95000"/>
              </a:lnSpc>
              <a:spcBef>
                <a:spcPts val="700"/>
              </a:spcBef>
              <a:spcAft>
                <a:spcPts val="0"/>
              </a:spcAft>
              <a:buClr>
                <a:schemeClr val="lt1"/>
              </a:buClr>
              <a:buSzPts val="1100"/>
              <a:buFont typeface="Arial"/>
              <a:buNone/>
            </a:pPr>
            <a:r>
              <a:t/>
            </a:r>
            <a:endParaRPr sz="1200"/>
          </a:p>
          <a:p>
            <a:pPr indent="-215900" lvl="0" marL="215900" rtl="0" algn="l">
              <a:lnSpc>
                <a:spcPct val="92000"/>
              </a:lnSpc>
              <a:spcBef>
                <a:spcPts val="700"/>
              </a:spcBef>
              <a:spcAft>
                <a:spcPts val="0"/>
              </a:spcAft>
              <a:buClr>
                <a:srgbClr val="000000"/>
              </a:buClr>
              <a:buSzPts val="1200"/>
              <a:buFont typeface="Merriweather Sans"/>
              <a:buChar char="▶"/>
            </a:pPr>
            <a:r>
              <a:rPr b="1" lang="en" sz="1200"/>
              <a:t>Guidance to mature the CSOC</a:t>
            </a:r>
            <a:endParaRPr sz="1200"/>
          </a:p>
          <a:p>
            <a:pPr indent="-139700" lvl="1" marL="381000" rtl="0" algn="l">
              <a:lnSpc>
                <a:spcPct val="95000"/>
              </a:lnSpc>
              <a:spcBef>
                <a:spcPts val="700"/>
              </a:spcBef>
              <a:spcAft>
                <a:spcPts val="0"/>
              </a:spcAft>
              <a:buClr>
                <a:srgbClr val="000000"/>
              </a:buClr>
              <a:buSzPts val="1200"/>
              <a:buFont typeface="Calibri"/>
              <a:buChar char="•"/>
            </a:pPr>
            <a:r>
              <a:rPr lang="en" sz="1200"/>
              <a:t>Humana seeking Best Practices and recommendations to strengthen their security posture</a:t>
            </a:r>
            <a:endParaRPr sz="1200"/>
          </a:p>
          <a:p>
            <a:pPr indent="-139700" lvl="1" marL="381000" rtl="0" algn="l">
              <a:lnSpc>
                <a:spcPct val="95000"/>
              </a:lnSpc>
              <a:spcBef>
                <a:spcPts val="700"/>
              </a:spcBef>
              <a:spcAft>
                <a:spcPts val="0"/>
              </a:spcAft>
              <a:buClr>
                <a:schemeClr val="lt1"/>
              </a:buClr>
              <a:buSzPts val="1100"/>
              <a:buFont typeface="Arial"/>
              <a:buNone/>
            </a:pPr>
            <a:r>
              <a:t/>
            </a:r>
            <a:endParaRPr sz="1200"/>
          </a:p>
          <a:p>
            <a:pPr indent="-215900" lvl="0" marL="215900" rtl="0" algn="l">
              <a:lnSpc>
                <a:spcPct val="92000"/>
              </a:lnSpc>
              <a:spcBef>
                <a:spcPts val="700"/>
              </a:spcBef>
              <a:spcAft>
                <a:spcPts val="0"/>
              </a:spcAft>
              <a:buClr>
                <a:srgbClr val="000000"/>
              </a:buClr>
              <a:buSzPts val="1200"/>
              <a:buFont typeface="Merriweather Sans"/>
              <a:buChar char="▶"/>
            </a:pPr>
            <a:r>
              <a:rPr b="1" lang="en" sz="1200"/>
              <a:t>Infrastructure Investment </a:t>
            </a:r>
            <a:endParaRPr sz="1200"/>
          </a:p>
          <a:p>
            <a:pPr indent="-139700" lvl="1" marL="381000" rtl="0" algn="l">
              <a:lnSpc>
                <a:spcPct val="95000"/>
              </a:lnSpc>
              <a:spcBef>
                <a:spcPts val="700"/>
              </a:spcBef>
              <a:spcAft>
                <a:spcPts val="0"/>
              </a:spcAft>
              <a:buClr>
                <a:srgbClr val="000000"/>
              </a:buClr>
              <a:buSzPts val="1200"/>
              <a:buFont typeface="Calibri"/>
              <a:buChar char="•"/>
            </a:pPr>
            <a:r>
              <a:rPr lang="en" sz="1200"/>
              <a:t>Humana needed justification on the investment to expand their environment</a:t>
            </a:r>
            <a:endParaRPr sz="1200"/>
          </a:p>
          <a:p>
            <a:pPr indent="0" lvl="1" marL="203200" rtl="0" algn="l">
              <a:lnSpc>
                <a:spcPct val="95000"/>
              </a:lnSpc>
              <a:spcBef>
                <a:spcPts val="700"/>
              </a:spcBef>
              <a:spcAft>
                <a:spcPts val="0"/>
              </a:spcAft>
              <a:buClr>
                <a:schemeClr val="lt1"/>
              </a:buClr>
              <a:buSzPts val="1100"/>
              <a:buFont typeface="Arial"/>
              <a:buNone/>
            </a:pPr>
            <a:r>
              <a:t/>
            </a:r>
            <a:endParaRPr sz="1200"/>
          </a:p>
          <a:p>
            <a:pPr indent="-215900" lvl="0" marL="215900" rtl="0" algn="l">
              <a:lnSpc>
                <a:spcPct val="92000"/>
              </a:lnSpc>
              <a:spcBef>
                <a:spcPts val="700"/>
              </a:spcBef>
              <a:spcAft>
                <a:spcPts val="0"/>
              </a:spcAft>
              <a:buClr>
                <a:srgbClr val="000000"/>
              </a:buClr>
              <a:buSzPts val="1200"/>
              <a:buFont typeface="Merriweather Sans"/>
              <a:buChar char="▶"/>
            </a:pPr>
            <a:r>
              <a:rPr b="1" lang="en" sz="1200"/>
              <a:t>CSM Introduced the Security PVP </a:t>
            </a:r>
            <a:endParaRPr sz="1200"/>
          </a:p>
          <a:p>
            <a:pPr indent="-139700" lvl="1" marL="381000" rtl="0" algn="l">
              <a:lnSpc>
                <a:spcPct val="95000"/>
              </a:lnSpc>
              <a:spcBef>
                <a:spcPts val="700"/>
              </a:spcBef>
              <a:spcAft>
                <a:spcPts val="0"/>
              </a:spcAft>
              <a:buClr>
                <a:srgbClr val="000000"/>
              </a:buClr>
              <a:buSzPts val="1200"/>
              <a:buFont typeface="Calibri"/>
              <a:buChar char="•"/>
            </a:pPr>
            <a:r>
              <a:rPr lang="en" sz="1200"/>
              <a:t>Security PVP Maturity Assessment to Identify key Use Cases to accomplish Humana’s goals</a:t>
            </a:r>
            <a:endParaRPr sz="1200"/>
          </a:p>
          <a:p>
            <a:pPr indent="-139700" lvl="1" marL="381000" rtl="0" algn="l">
              <a:lnSpc>
                <a:spcPct val="95000"/>
              </a:lnSpc>
              <a:spcBef>
                <a:spcPts val="700"/>
              </a:spcBef>
              <a:spcAft>
                <a:spcPts val="0"/>
              </a:spcAft>
              <a:buClr>
                <a:srgbClr val="000000"/>
              </a:buClr>
              <a:buSzPts val="1200"/>
              <a:buFont typeface="Calibri"/>
              <a:buChar char="•"/>
            </a:pPr>
            <a:r>
              <a:rPr lang="en" sz="1200"/>
              <a:t>Accelerate the Splunk adoption, securing a stronger renewal and outlining the plans for expansion later in 2019	</a:t>
            </a:r>
            <a:endParaRPr sz="1200"/>
          </a:p>
          <a:p>
            <a:pPr indent="0" lvl="0" marL="0" rtl="0" algn="l">
              <a:lnSpc>
                <a:spcPct val="95000"/>
              </a:lnSpc>
              <a:spcBef>
                <a:spcPts val="700"/>
              </a:spcBef>
              <a:spcAft>
                <a:spcPts val="0"/>
              </a:spcAft>
              <a:buClr>
                <a:schemeClr val="lt1"/>
              </a:buClr>
              <a:buSzPts val="1100"/>
              <a:buFont typeface="Arial"/>
              <a:buNone/>
            </a:pPr>
            <a:r>
              <a:rPr lang="en" sz="1200"/>
              <a:t>__________________</a:t>
            </a:r>
            <a:endParaRPr b="1"/>
          </a:p>
        </p:txBody>
      </p:sp>
      <p:sp>
        <p:nvSpPr>
          <p:cNvPr id="3023" name="Google Shape;3023;g592c2f75e9_2_9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0" name="Shape 3030"/>
        <p:cNvGrpSpPr/>
        <p:nvPr/>
      </p:nvGrpSpPr>
      <p:grpSpPr>
        <a:xfrm>
          <a:off x="0" y="0"/>
          <a:ext cx="0" cy="0"/>
          <a:chOff x="0" y="0"/>
          <a:chExt cx="0" cy="0"/>
        </a:xfrm>
      </p:grpSpPr>
      <p:sp>
        <p:nvSpPr>
          <p:cNvPr id="3031" name="Google Shape;3031;g592c2f75e9_2_9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2" name="Google Shape;3032;g592c2f75e9_2_9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sz="1400">
                <a:solidFill>
                  <a:schemeClr val="dk1"/>
                </a:solidFill>
              </a:rPr>
              <a:t>Drew King, RSM</a:t>
            </a:r>
            <a:endParaRPr sz="1400">
              <a:solidFill>
                <a:schemeClr val="dk1"/>
              </a:solidFill>
            </a:endParaRPr>
          </a:p>
          <a:p>
            <a:pPr indent="0" lvl="0" marL="0" rtl="0" algn="l">
              <a:spcBef>
                <a:spcPts val="0"/>
              </a:spcBef>
              <a:spcAft>
                <a:spcPts val="0"/>
              </a:spcAft>
              <a:buClr>
                <a:schemeClr val="lt1"/>
              </a:buClr>
              <a:buSzPts val="1100"/>
              <a:buFont typeface="Arial"/>
              <a:buNone/>
            </a:pPr>
            <a:r>
              <a:rPr lang="en" sz="1400">
                <a:solidFill>
                  <a:schemeClr val="dk1"/>
                </a:solidFill>
              </a:rPr>
              <a:t>Ermyus Haile, CSM</a:t>
            </a:r>
            <a:endParaRPr sz="1400">
              <a:solidFill>
                <a:schemeClr val="dk1"/>
              </a:solidFill>
            </a:endParaRPr>
          </a:p>
          <a:p>
            <a:pPr indent="0" lvl="0" marL="0" rtl="0" algn="l">
              <a:spcBef>
                <a:spcPts val="0"/>
              </a:spcBef>
              <a:spcAft>
                <a:spcPts val="0"/>
              </a:spcAft>
              <a:buClr>
                <a:schemeClr val="lt1"/>
              </a:buClr>
              <a:buSzPts val="1100"/>
              <a:buFont typeface="Arial"/>
              <a:buNone/>
            </a:pPr>
            <a:r>
              <a:rPr lang="en" sz="1400">
                <a:solidFill>
                  <a:schemeClr val="dk1"/>
                </a:solidFill>
              </a:rPr>
              <a:t>Tavar Smith, SE</a:t>
            </a:r>
            <a:endParaRPr sz="1400">
              <a:solidFill>
                <a:schemeClr val="dk1"/>
              </a:solidFill>
            </a:endParaRPr>
          </a:p>
          <a:p>
            <a:pPr indent="0" lvl="0" marL="0" rtl="0" algn="l">
              <a:spcBef>
                <a:spcPts val="0"/>
              </a:spcBef>
              <a:spcAft>
                <a:spcPts val="0"/>
              </a:spcAft>
              <a:buClr>
                <a:schemeClr val="lt1"/>
              </a:buClr>
              <a:buSzPts val="1100"/>
              <a:buFont typeface="Arial"/>
              <a:buNone/>
            </a:pPr>
            <a:r>
              <a:rPr lang="en" sz="1400">
                <a:solidFill>
                  <a:schemeClr val="dk1"/>
                </a:solidFill>
              </a:rPr>
              <a:t>Steve Fritzinger, BVC</a:t>
            </a:r>
            <a:endParaRPr sz="1800"/>
          </a:p>
          <a:p>
            <a:pPr indent="0" lvl="0" marL="0" rtl="0" algn="l">
              <a:spcBef>
                <a:spcPts val="0"/>
              </a:spcBef>
              <a:spcAft>
                <a:spcPts val="0"/>
              </a:spcAft>
              <a:buClr>
                <a:schemeClr val="lt1"/>
              </a:buClr>
              <a:buSzPts val="1800"/>
              <a:buFont typeface="Arial"/>
              <a:buNone/>
            </a:pPr>
            <a:r>
              <a:t/>
            </a:r>
            <a:endParaRPr sz="1800"/>
          </a:p>
          <a:p>
            <a:pPr indent="0" lvl="0" marL="0" rtl="0" algn="l">
              <a:spcBef>
                <a:spcPts val="0"/>
              </a:spcBef>
              <a:spcAft>
                <a:spcPts val="0"/>
              </a:spcAft>
              <a:buClr>
                <a:schemeClr val="lt1"/>
              </a:buClr>
              <a:buSzPts val="1100"/>
              <a:buFont typeface="Arial"/>
              <a:buNone/>
            </a:pPr>
            <a:r>
              <a:rPr b="1" lang="en">
                <a:latin typeface="Calibri"/>
                <a:ea typeface="Calibri"/>
                <a:cs typeface="Calibri"/>
                <a:sym typeface="Calibri"/>
              </a:rPr>
              <a:t>FAA - PVP can be positioned at ANY point in the customer lifecycle</a:t>
            </a:r>
            <a:endParaRPr b="1">
              <a:latin typeface="Calibri"/>
              <a:ea typeface="Calibri"/>
              <a:cs typeface="Calibri"/>
              <a:sym typeface="Calibri"/>
            </a:endParaRPr>
          </a:p>
          <a:p>
            <a:pPr indent="0" lvl="0" marL="0" rtl="0" algn="l">
              <a:spcBef>
                <a:spcPts val="0"/>
              </a:spcBef>
              <a:spcAft>
                <a:spcPts val="0"/>
              </a:spcAft>
              <a:buClr>
                <a:schemeClr val="lt1"/>
              </a:buClr>
              <a:buSzPts val="1100"/>
              <a:buFont typeface="Arial"/>
              <a:buNone/>
            </a:pPr>
            <a:r>
              <a:rPr lang="en">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b="1" lang="en">
                <a:latin typeface="Calibri"/>
                <a:ea typeface="Calibri"/>
                <a:cs typeface="Calibri"/>
                <a:sym typeface="Calibri"/>
              </a:rPr>
              <a:t>-Continuous Diagnostic Mitigation Program (CDM) - DHS (Homeland Security) gives $$ in Analytic tools for Cyber Security Use cases - DHS correlates the data to </a:t>
            </a:r>
            <a:r>
              <a:rPr b="1" lang="en">
                <a:solidFill>
                  <a:schemeClr val="lt1"/>
                </a:solidFill>
                <a:latin typeface="Calibri"/>
                <a:ea typeface="Calibri"/>
                <a:cs typeface="Calibri"/>
                <a:sym typeface="Calibri"/>
              </a:rPr>
              <a:t> look </a:t>
            </a:r>
            <a:r>
              <a:rPr b="1" lang="en">
                <a:latin typeface="Calibri"/>
                <a:ea typeface="Calibri"/>
                <a:cs typeface="Calibri"/>
                <a:sym typeface="Calibri"/>
              </a:rPr>
              <a:t>look for patterns and identify, monitor and track security/threats for the U.S.</a:t>
            </a:r>
            <a:endParaRPr b="1">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b="1">
              <a:latin typeface="Calibri"/>
              <a:ea typeface="Calibri"/>
              <a:cs typeface="Calibri"/>
              <a:sym typeface="Calibri"/>
            </a:endParaRPr>
          </a:p>
          <a:p>
            <a:pPr indent="0" lvl="0" marL="0" rtl="0" algn="l">
              <a:spcBef>
                <a:spcPts val="0"/>
              </a:spcBef>
              <a:spcAft>
                <a:spcPts val="0"/>
              </a:spcAft>
              <a:buClr>
                <a:schemeClr val="lt1"/>
              </a:buClr>
              <a:buSzPts val="1100"/>
              <a:buFont typeface="Arial"/>
              <a:buNone/>
            </a:pPr>
            <a:r>
              <a:rPr b="1" lang="en">
                <a:latin typeface="Calibri"/>
                <a:ea typeface="Calibri"/>
                <a:cs typeface="Calibri"/>
                <a:sym typeface="Calibri"/>
              </a:rPr>
              <a:t>-Ermyus Haile worked with CDM to open the doors at FAA - led with security PVP got a lot of traction, then used ITOA PVP then App Monitoring - Strategic Roadmap to to identify Use Cases - part of phases Success Plan </a:t>
            </a:r>
            <a:endParaRPr b="1">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Font typeface="Calibri"/>
              <a:buChar char="●"/>
            </a:pPr>
            <a:r>
              <a:rPr b="1" lang="en">
                <a:latin typeface="Calibri"/>
                <a:ea typeface="Calibri"/>
                <a:cs typeface="Calibri"/>
                <a:sym typeface="Calibri"/>
              </a:rPr>
              <a:t>CDM environment is in production</a:t>
            </a:r>
            <a:endParaRPr b="1">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Font typeface="Calibri"/>
              <a:buChar char="●"/>
            </a:pPr>
            <a:r>
              <a:rPr b="1" lang="en">
                <a:latin typeface="Calibri"/>
                <a:ea typeface="Calibri"/>
                <a:cs typeface="Calibri"/>
                <a:sym typeface="Calibri"/>
              </a:rPr>
              <a:t>Developing and Land a multi terabyte license FAA opportunity - to deployment</a:t>
            </a:r>
            <a:endParaRPr b="1">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Font typeface="Calibri"/>
              <a:buChar char="●"/>
            </a:pPr>
            <a:r>
              <a:rPr b="1" lang="en">
                <a:latin typeface="Calibri"/>
                <a:ea typeface="Calibri"/>
                <a:cs typeface="Calibri"/>
                <a:sym typeface="Calibri"/>
              </a:rPr>
              <a:t>ITOA, App Monitory and other Security Use Cases</a:t>
            </a:r>
            <a:endParaRPr b="1">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Font typeface="Calibri"/>
              <a:buChar char="●"/>
            </a:pPr>
            <a:r>
              <a:rPr b="1" lang="en">
                <a:latin typeface="Calibri"/>
                <a:ea typeface="Calibri"/>
                <a:cs typeface="Calibri"/>
                <a:sym typeface="Calibri"/>
              </a:rPr>
              <a:t>FY20 Opportunity</a:t>
            </a:r>
            <a:endParaRPr b="1">
              <a:latin typeface="Calibri"/>
              <a:ea typeface="Calibri"/>
              <a:cs typeface="Calibri"/>
              <a:sym typeface="Calibri"/>
            </a:endParaRPr>
          </a:p>
          <a:p>
            <a:pPr indent="-298450" lvl="0" marL="457200" rtl="0" algn="l">
              <a:lnSpc>
                <a:spcPct val="115000"/>
              </a:lnSpc>
              <a:spcBef>
                <a:spcPts val="0"/>
              </a:spcBef>
              <a:spcAft>
                <a:spcPts val="0"/>
              </a:spcAft>
              <a:buClr>
                <a:srgbClr val="000000"/>
              </a:buClr>
              <a:buSzPts val="1100"/>
              <a:buFont typeface="Calibri"/>
              <a:buChar char="●"/>
            </a:pPr>
            <a:r>
              <a:rPr b="1" lang="en">
                <a:latin typeface="Calibri"/>
                <a:ea typeface="Calibri"/>
                <a:cs typeface="Calibri"/>
                <a:sym typeface="Calibri"/>
              </a:rPr>
              <a:t>Drew King, Tavar Smith, Ermy, steve Fritzinger, FAA - SSF Program Manager (CIO for FAA)</a:t>
            </a:r>
            <a:endParaRPr b="1">
              <a:latin typeface="Calibri"/>
              <a:ea typeface="Calibri"/>
              <a:cs typeface="Calibri"/>
              <a:sym typeface="Calibri"/>
            </a:endParaRPr>
          </a:p>
          <a:p>
            <a:pPr indent="0" lvl="0" marL="0" rtl="0" algn="l">
              <a:spcBef>
                <a:spcPts val="0"/>
              </a:spcBef>
              <a:spcAft>
                <a:spcPts val="0"/>
              </a:spcAft>
              <a:buClr>
                <a:schemeClr val="lt1"/>
              </a:buClr>
              <a:buSzPts val="1100"/>
              <a:buFont typeface="Arial"/>
              <a:buNone/>
            </a:pPr>
            <a:r>
              <a:t/>
            </a:r>
            <a:endParaRPr sz="1400"/>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3" name="Shape 3143"/>
        <p:cNvGrpSpPr/>
        <p:nvPr/>
      </p:nvGrpSpPr>
      <p:grpSpPr>
        <a:xfrm>
          <a:off x="0" y="0"/>
          <a:ext cx="0" cy="0"/>
          <a:chOff x="0" y="0"/>
          <a:chExt cx="0" cy="0"/>
        </a:xfrm>
      </p:grpSpPr>
      <p:sp>
        <p:nvSpPr>
          <p:cNvPr id="3144" name="Google Shape;3144;g592c2f75e9_2_10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5" name="Google Shape;3145;g592c2f75e9_2_10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381000" rtl="0" algn="l">
              <a:spcBef>
                <a:spcPts val="0"/>
              </a:spcBef>
              <a:spcAft>
                <a:spcPts val="0"/>
              </a:spcAft>
              <a:buClr>
                <a:schemeClr val="dk1"/>
              </a:buClr>
              <a:buSzPts val="1200"/>
              <a:buFont typeface="Calibri"/>
              <a:buNone/>
            </a:pPr>
            <a:r>
              <a:rPr b="1" i="1" lang="en" sz="1200"/>
              <a:t>Q1 FY20 Progress to Date</a:t>
            </a:r>
            <a:endParaRPr b="1" i="1" sz="1200"/>
          </a:p>
          <a:p>
            <a:pPr indent="0" lvl="0" marL="381000" rtl="0" algn="l">
              <a:spcBef>
                <a:spcPts val="0"/>
              </a:spcBef>
              <a:spcAft>
                <a:spcPts val="0"/>
              </a:spcAft>
              <a:buClr>
                <a:schemeClr val="dk1"/>
              </a:buClr>
              <a:buSzPts val="1200"/>
              <a:buFont typeface="Calibri"/>
              <a:buNone/>
            </a:pPr>
            <a:r>
              <a:t/>
            </a:r>
            <a:endParaRPr sz="1200"/>
          </a:p>
          <a:p>
            <a:pPr indent="-304800" lvl="0" marL="457200" rtl="0" algn="l">
              <a:spcBef>
                <a:spcPts val="0"/>
              </a:spcBef>
              <a:spcAft>
                <a:spcPts val="0"/>
              </a:spcAft>
              <a:buClr>
                <a:schemeClr val="dk1"/>
              </a:buClr>
              <a:buSzPts val="1200"/>
              <a:buFont typeface="Calibri"/>
              <a:buChar char="●"/>
            </a:pPr>
            <a:r>
              <a:rPr b="1" lang="en" sz="1200" u="sng"/>
              <a:t>CSM Reach continues to expand </a:t>
            </a:r>
            <a:endParaRPr b="1" sz="1200" u="sng"/>
          </a:p>
          <a:p>
            <a:pPr indent="-304800" lvl="1" marL="914400" rtl="0" algn="l">
              <a:spcBef>
                <a:spcPts val="0"/>
              </a:spcBef>
              <a:spcAft>
                <a:spcPts val="0"/>
              </a:spcAft>
              <a:buClr>
                <a:schemeClr val="dk1"/>
              </a:buClr>
              <a:buSzPts val="1200"/>
              <a:buFont typeface="Calibri"/>
              <a:buChar char="○"/>
            </a:pPr>
            <a:r>
              <a:rPr lang="en" sz="1200"/>
              <a:t>Touching 535 customers Globally, ~400 across AMER &amp; Pub Sector </a:t>
            </a:r>
            <a:endParaRPr sz="1200"/>
          </a:p>
          <a:p>
            <a:pPr indent="-304800" lvl="1" marL="914400" rtl="0" algn="l">
              <a:spcBef>
                <a:spcPts val="0"/>
              </a:spcBef>
              <a:spcAft>
                <a:spcPts val="0"/>
              </a:spcAft>
              <a:buClr>
                <a:schemeClr val="dk1"/>
              </a:buClr>
              <a:buSzPts val="1200"/>
              <a:buFont typeface="Calibri"/>
              <a:buChar char="○"/>
            </a:pPr>
            <a:r>
              <a:rPr lang="en" sz="1200"/>
              <a:t>20K+ views on our Best Practices site</a:t>
            </a:r>
            <a:endParaRPr sz="1200"/>
          </a:p>
          <a:p>
            <a:pPr indent="-304800" lvl="1" marL="914400" rtl="0" algn="l">
              <a:spcBef>
                <a:spcPts val="0"/>
              </a:spcBef>
              <a:spcAft>
                <a:spcPts val="0"/>
              </a:spcAft>
              <a:buClr>
                <a:schemeClr val="dk1"/>
              </a:buClr>
              <a:buSzPts val="1200"/>
              <a:buFont typeface="Calibri"/>
              <a:buChar char="○"/>
            </a:pPr>
            <a:r>
              <a:rPr lang="en" sz="1200"/>
              <a:t>Reaching 900+ customers that we’ve never touched before with the Digital CSM - Onboarding, Stuck, Stalled, PVP materials</a:t>
            </a:r>
            <a:endParaRPr sz="1200"/>
          </a:p>
          <a:p>
            <a:pPr indent="0" lvl="0" marL="0" rtl="0" algn="l">
              <a:spcBef>
                <a:spcPts val="0"/>
              </a:spcBef>
              <a:spcAft>
                <a:spcPts val="0"/>
              </a:spcAft>
              <a:buClr>
                <a:schemeClr val="dk1"/>
              </a:buClr>
              <a:buSzPts val="1200"/>
              <a:buFont typeface="Calibri"/>
              <a:buNone/>
            </a:pPr>
            <a:r>
              <a:t/>
            </a:r>
            <a:endParaRPr sz="1200"/>
          </a:p>
          <a:p>
            <a:pPr indent="-304800" lvl="0" marL="457200" rtl="0" algn="l">
              <a:spcBef>
                <a:spcPts val="0"/>
              </a:spcBef>
              <a:spcAft>
                <a:spcPts val="0"/>
              </a:spcAft>
              <a:buClr>
                <a:schemeClr val="dk1"/>
              </a:buClr>
              <a:buSzPts val="1200"/>
              <a:buFont typeface="Calibri"/>
              <a:buChar char="●"/>
            </a:pPr>
            <a:r>
              <a:rPr b="1" lang="en" sz="1200" u="sng"/>
              <a:t>CSM Commercial Impact </a:t>
            </a:r>
            <a:endParaRPr b="1" sz="1200" u="sng"/>
          </a:p>
          <a:p>
            <a:pPr indent="-304800" lvl="1" marL="914400" rtl="0" algn="l">
              <a:spcBef>
                <a:spcPts val="0"/>
              </a:spcBef>
              <a:spcAft>
                <a:spcPts val="0"/>
              </a:spcAft>
              <a:buClr>
                <a:schemeClr val="dk1"/>
              </a:buClr>
              <a:buSzPts val="1200"/>
              <a:buFont typeface="Calibri"/>
              <a:buChar char="○"/>
            </a:pPr>
            <a:r>
              <a:rPr lang="en" sz="1200"/>
              <a:t>Reducing Time to Next Purchase by 39%</a:t>
            </a:r>
            <a:endParaRPr sz="1200"/>
          </a:p>
          <a:p>
            <a:pPr indent="-304800" lvl="1" marL="914400" rtl="0" algn="l">
              <a:spcBef>
                <a:spcPts val="0"/>
              </a:spcBef>
              <a:spcAft>
                <a:spcPts val="0"/>
              </a:spcAft>
              <a:buClr>
                <a:schemeClr val="dk1"/>
              </a:buClr>
              <a:buSzPts val="1200"/>
              <a:buFont typeface="Calibri"/>
              <a:buChar char="○"/>
            </a:pPr>
            <a:r>
              <a:rPr lang="en" sz="1200"/>
              <a:t>Increasing Value of Next Purchase by $516K~</a:t>
            </a:r>
            <a:endParaRPr sz="1200"/>
          </a:p>
          <a:p>
            <a:pPr indent="-304800" lvl="1" marL="914400" rtl="0" algn="l">
              <a:spcBef>
                <a:spcPts val="0"/>
              </a:spcBef>
              <a:spcAft>
                <a:spcPts val="0"/>
              </a:spcAft>
              <a:buClr>
                <a:schemeClr val="dk1"/>
              </a:buClr>
              <a:buSzPts val="1200"/>
              <a:buFont typeface="Calibri"/>
              <a:buChar char="○"/>
            </a:pPr>
            <a:r>
              <a:rPr lang="en" sz="1200"/>
              <a:t>Increasing License usage by 23% and Adoption Score by 67%</a:t>
            </a:r>
            <a:endParaRPr sz="1200"/>
          </a:p>
          <a:p>
            <a:pPr indent="0" lvl="0" marL="0" rtl="0" algn="l">
              <a:spcBef>
                <a:spcPts val="0"/>
              </a:spcBef>
              <a:spcAft>
                <a:spcPts val="0"/>
              </a:spcAft>
              <a:buClr>
                <a:schemeClr val="dk1"/>
              </a:buClr>
              <a:buSzPts val="1200"/>
              <a:buFont typeface="Calibri"/>
              <a:buNone/>
            </a:pPr>
            <a:r>
              <a:t/>
            </a:r>
            <a:endParaRPr sz="1200"/>
          </a:p>
          <a:p>
            <a:pPr indent="0" lvl="0" marL="381000" rtl="0" algn="l">
              <a:spcBef>
                <a:spcPts val="0"/>
              </a:spcBef>
              <a:spcAft>
                <a:spcPts val="0"/>
              </a:spcAft>
              <a:buClr>
                <a:schemeClr val="dk1"/>
              </a:buClr>
              <a:buSzPts val="1200"/>
              <a:buFont typeface="Calibri"/>
              <a:buNone/>
            </a:pPr>
            <a:r>
              <a:rPr b="1" lang="en" sz="1200" u="sng"/>
              <a:t>Calls to Action !!</a:t>
            </a:r>
            <a:endParaRPr b="1" sz="1200" u="sng"/>
          </a:p>
          <a:p>
            <a:pPr indent="0" lvl="0" marL="381000" rtl="0" algn="l">
              <a:spcBef>
                <a:spcPts val="0"/>
              </a:spcBef>
              <a:spcAft>
                <a:spcPts val="0"/>
              </a:spcAft>
              <a:buClr>
                <a:schemeClr val="dk1"/>
              </a:buClr>
              <a:buSzPts val="1200"/>
              <a:buFont typeface="Calibri"/>
              <a:buNone/>
            </a:pPr>
            <a:r>
              <a:t/>
            </a:r>
            <a:endParaRPr sz="1200"/>
          </a:p>
          <a:p>
            <a:pPr indent="-317500" lvl="0" marL="457200" rtl="0" algn="l">
              <a:spcBef>
                <a:spcPts val="0"/>
              </a:spcBef>
              <a:spcAft>
                <a:spcPts val="0"/>
              </a:spcAft>
              <a:buClr>
                <a:schemeClr val="dk1"/>
              </a:buClr>
              <a:buSzPts val="1400"/>
              <a:buFont typeface="Calibri"/>
              <a:buChar char="●"/>
            </a:pPr>
            <a:r>
              <a:rPr lang="en" sz="1400">
                <a:solidFill>
                  <a:schemeClr val="dk1"/>
                </a:solidFill>
              </a:rPr>
              <a:t>Log into the Adoption App in Dogfood!</a:t>
            </a:r>
            <a:endParaRPr sz="1400">
              <a:solidFill>
                <a:schemeClr val="dk1"/>
              </a:solidFill>
            </a:endParaRPr>
          </a:p>
          <a:p>
            <a:pPr indent="-317500" lvl="0" marL="457200" rtl="0" algn="l">
              <a:spcBef>
                <a:spcPts val="0"/>
              </a:spcBef>
              <a:spcAft>
                <a:spcPts val="0"/>
              </a:spcAft>
              <a:buClr>
                <a:schemeClr val="dk1"/>
              </a:buClr>
              <a:buSzPts val="1400"/>
              <a:buFont typeface="Calibri"/>
              <a:buChar char="●"/>
            </a:pPr>
            <a:r>
              <a:rPr lang="en" sz="1400">
                <a:solidFill>
                  <a:schemeClr val="dk1"/>
                </a:solidFill>
              </a:rPr>
              <a:t>Understand your Customer’s Adoption Score   </a:t>
            </a:r>
            <a:endParaRPr sz="1400">
              <a:solidFill>
                <a:schemeClr val="dk1"/>
              </a:solidFill>
            </a:endParaRPr>
          </a:p>
          <a:p>
            <a:pPr indent="-317500" lvl="0" marL="457200" rtl="0" algn="l">
              <a:spcBef>
                <a:spcPts val="0"/>
              </a:spcBef>
              <a:spcAft>
                <a:spcPts val="0"/>
              </a:spcAft>
              <a:buClr>
                <a:schemeClr val="dk1"/>
              </a:buClr>
              <a:buSzPts val="1400"/>
              <a:buFont typeface="Calibri"/>
              <a:buChar char="●"/>
            </a:pPr>
            <a:r>
              <a:rPr lang="en" sz="1400">
                <a:solidFill>
                  <a:schemeClr val="dk1"/>
                </a:solidFill>
              </a:rPr>
              <a:t>Follow the Digital Journey with your customer</a:t>
            </a:r>
            <a:endParaRPr sz="1400">
              <a:solidFill>
                <a:schemeClr val="dk1"/>
              </a:solidFill>
            </a:endParaRPr>
          </a:p>
          <a:p>
            <a:pPr indent="-317500" lvl="0" marL="457200" rtl="0" algn="l">
              <a:spcBef>
                <a:spcPts val="0"/>
              </a:spcBef>
              <a:spcAft>
                <a:spcPts val="0"/>
              </a:spcAft>
              <a:buClr>
                <a:schemeClr val="dk1"/>
              </a:buClr>
              <a:buSzPts val="1400"/>
              <a:buFont typeface="Calibri"/>
              <a:buChar char="●"/>
            </a:pPr>
            <a:r>
              <a:rPr lang="en" sz="1400">
                <a:solidFill>
                  <a:schemeClr val="dk1"/>
                </a:solidFill>
              </a:rPr>
              <a:t>Use the Stuck/Stalled Playbooks to drive adoption</a:t>
            </a:r>
            <a:endParaRPr sz="1400">
              <a:solidFill>
                <a:schemeClr val="dk1"/>
              </a:solidFill>
            </a:endParaRPr>
          </a:p>
          <a:p>
            <a:pPr indent="-317500" lvl="0" marL="457200" rtl="0" algn="l">
              <a:spcBef>
                <a:spcPts val="0"/>
              </a:spcBef>
              <a:spcAft>
                <a:spcPts val="0"/>
              </a:spcAft>
              <a:buClr>
                <a:schemeClr val="dk1"/>
              </a:buClr>
              <a:buSzPts val="1400"/>
              <a:buFont typeface="Calibri"/>
              <a:buChar char="●"/>
            </a:pPr>
            <a:r>
              <a:rPr lang="en" sz="1400">
                <a:solidFill>
                  <a:schemeClr val="dk1"/>
                </a:solidFill>
              </a:rPr>
              <a:t>Have OnPrem customers turn on Telemetry data</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1" name="Shape 3171"/>
        <p:cNvGrpSpPr/>
        <p:nvPr/>
      </p:nvGrpSpPr>
      <p:grpSpPr>
        <a:xfrm>
          <a:off x="0" y="0"/>
          <a:ext cx="0" cy="0"/>
          <a:chOff x="0" y="0"/>
          <a:chExt cx="0" cy="0"/>
        </a:xfrm>
      </p:grpSpPr>
      <p:sp>
        <p:nvSpPr>
          <p:cNvPr id="3172" name="Google Shape;3172;g592c2f75e9_2_10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3" name="Google Shape;3173;g592c2f75e9_2_10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1" i="1" lang="en"/>
              <a:t>CSM Team Tools</a:t>
            </a:r>
            <a:endParaRPr b="1" i="1"/>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b="1" lang="en"/>
              <a:t>Gainsight</a:t>
            </a:r>
            <a:r>
              <a:rPr lang="en"/>
              <a:t> </a:t>
            </a:r>
            <a:endParaRPr/>
          </a:p>
          <a:p>
            <a:pPr indent="-298450" lvl="0" marL="457200" rtl="0" algn="l">
              <a:spcBef>
                <a:spcPts val="0"/>
              </a:spcBef>
              <a:spcAft>
                <a:spcPts val="0"/>
              </a:spcAft>
              <a:buClr>
                <a:schemeClr val="dk1"/>
              </a:buClr>
              <a:buSzPts val="1100"/>
              <a:buFont typeface="Calibri"/>
              <a:buChar char="-"/>
            </a:pPr>
            <a:r>
              <a:rPr lang="en"/>
              <a:t>Tool that integrates with SFDC, used by CSMs for Success Plans, Use Case Inventory, Health Reports, Activities and Interactions with the Customer around the Adoption motion</a:t>
            </a:r>
            <a:endParaRPr/>
          </a:p>
          <a:p>
            <a:pPr indent="-298450" lvl="0" marL="457200" rtl="0" algn="l">
              <a:spcBef>
                <a:spcPts val="0"/>
              </a:spcBef>
              <a:spcAft>
                <a:spcPts val="0"/>
              </a:spcAft>
              <a:buClr>
                <a:schemeClr val="dk1"/>
              </a:buClr>
              <a:buSzPts val="1100"/>
              <a:buFont typeface="Calibri"/>
              <a:buChar char="-"/>
            </a:pPr>
            <a:r>
              <a:rPr lang="en"/>
              <a:t>Being rolled out to the RSM/SE community in waves over the next few months</a:t>
            </a:r>
            <a:endParaRPr/>
          </a:p>
          <a:p>
            <a:pPr indent="45720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b="1" lang="en"/>
              <a:t>Adoption App</a:t>
            </a:r>
            <a:endParaRPr b="1"/>
          </a:p>
          <a:p>
            <a:pPr indent="-298450" lvl="0" marL="457200" rtl="0" algn="l">
              <a:spcBef>
                <a:spcPts val="0"/>
              </a:spcBef>
              <a:spcAft>
                <a:spcPts val="0"/>
              </a:spcAft>
              <a:buClr>
                <a:schemeClr val="dk1"/>
              </a:buClr>
              <a:buSzPts val="1100"/>
              <a:buFont typeface="Calibri"/>
              <a:buChar char="-"/>
            </a:pPr>
            <a:r>
              <a:rPr lang="en"/>
              <a:t>Cloud/OnPrem Customers that share Telemetry data</a:t>
            </a:r>
            <a:endParaRPr/>
          </a:p>
          <a:p>
            <a:pPr indent="-298450" lvl="0" marL="457200" rtl="0" algn="l">
              <a:spcBef>
                <a:spcPts val="0"/>
              </a:spcBef>
              <a:spcAft>
                <a:spcPts val="0"/>
              </a:spcAft>
              <a:buClr>
                <a:schemeClr val="dk1"/>
              </a:buClr>
              <a:buSzPts val="1100"/>
              <a:buFont typeface="Calibri"/>
              <a:buChar char="-"/>
            </a:pPr>
            <a:r>
              <a:rPr lang="en"/>
              <a:t>Tracks Adoption and Health Scores relative to each customer’s maturity</a:t>
            </a:r>
            <a:endParaRPr/>
          </a:p>
          <a:p>
            <a:pPr indent="-298450" lvl="0" marL="457200" rtl="0" algn="l">
              <a:spcBef>
                <a:spcPts val="0"/>
              </a:spcBef>
              <a:spcAft>
                <a:spcPts val="0"/>
              </a:spcAft>
              <a:buClr>
                <a:schemeClr val="dk1"/>
              </a:buClr>
              <a:buSzPts val="1100"/>
              <a:buFont typeface="Calibri"/>
              <a:buChar char="-"/>
            </a:pPr>
            <a:r>
              <a:rPr lang="en"/>
              <a:t>Digital CSM pushes content/best practices appropriate to phase of the customer journey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8" name="Shape 3188"/>
        <p:cNvGrpSpPr/>
        <p:nvPr/>
      </p:nvGrpSpPr>
      <p:grpSpPr>
        <a:xfrm>
          <a:off x="0" y="0"/>
          <a:ext cx="0" cy="0"/>
          <a:chOff x="0" y="0"/>
          <a:chExt cx="0" cy="0"/>
        </a:xfrm>
      </p:grpSpPr>
      <p:sp>
        <p:nvSpPr>
          <p:cNvPr id="3189" name="Google Shape;3189;g592c2f75e9_2_10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0" name="Google Shape;3190;g592c2f75e9_2_1081:notes"/>
          <p:cNvSpPr txBox="1"/>
          <p:nvPr>
            <p:ph idx="1" type="body"/>
          </p:nvPr>
        </p:nvSpPr>
        <p:spPr>
          <a:xfrm>
            <a:off x="685800" y="4400550"/>
            <a:ext cx="5486400" cy="3981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191" name="Google Shape;3191;g592c2f75e9_2_1081:notes"/>
          <p:cNvSpPr txBox="1"/>
          <p:nvPr>
            <p:ph idx="12" type="sldNum"/>
          </p:nvPr>
        </p:nvSpPr>
        <p:spPr>
          <a:xfrm>
            <a:off x="3975098" y="8659813"/>
            <a:ext cx="736599" cy="329406"/>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9" name="Shape 3199"/>
        <p:cNvGrpSpPr/>
        <p:nvPr/>
      </p:nvGrpSpPr>
      <p:grpSpPr>
        <a:xfrm>
          <a:off x="0" y="0"/>
          <a:ext cx="0" cy="0"/>
          <a:chOff x="0" y="0"/>
          <a:chExt cx="0" cy="0"/>
        </a:xfrm>
      </p:grpSpPr>
      <p:sp>
        <p:nvSpPr>
          <p:cNvPr id="3200" name="Google Shape;3200;g592c2f75e9_2_10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201" name="Google Shape;3201;g592c2f75e9_2_10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4" name="Shape 3204"/>
        <p:cNvGrpSpPr/>
        <p:nvPr/>
      </p:nvGrpSpPr>
      <p:grpSpPr>
        <a:xfrm>
          <a:off x="0" y="0"/>
          <a:ext cx="0" cy="0"/>
          <a:chOff x="0" y="0"/>
          <a:chExt cx="0" cy="0"/>
        </a:xfrm>
      </p:grpSpPr>
      <p:sp>
        <p:nvSpPr>
          <p:cNvPr id="3205" name="Google Shape;3205;g592c2f75e9_2_10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g592c2f75e9_2_10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2" name="Shape 3212"/>
        <p:cNvGrpSpPr/>
        <p:nvPr/>
      </p:nvGrpSpPr>
      <p:grpSpPr>
        <a:xfrm>
          <a:off x="0" y="0"/>
          <a:ext cx="0" cy="0"/>
          <a:chOff x="0" y="0"/>
          <a:chExt cx="0" cy="0"/>
        </a:xfrm>
      </p:grpSpPr>
      <p:sp>
        <p:nvSpPr>
          <p:cNvPr id="3213" name="Google Shape;3213;g592c2f75e9_2_11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g592c2f75e9_2_1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9" name="Shape 2639"/>
        <p:cNvGrpSpPr/>
        <p:nvPr/>
      </p:nvGrpSpPr>
      <p:grpSpPr>
        <a:xfrm>
          <a:off x="0" y="0"/>
          <a:ext cx="0" cy="0"/>
          <a:chOff x="0" y="0"/>
          <a:chExt cx="0" cy="0"/>
        </a:xfrm>
      </p:grpSpPr>
      <p:sp>
        <p:nvSpPr>
          <p:cNvPr id="2640" name="Google Shape;2640;g592c2f75e9_2_6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g592c2f75e9_2_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0" name="Shape 3220"/>
        <p:cNvGrpSpPr/>
        <p:nvPr/>
      </p:nvGrpSpPr>
      <p:grpSpPr>
        <a:xfrm>
          <a:off x="0" y="0"/>
          <a:ext cx="0" cy="0"/>
          <a:chOff x="0" y="0"/>
          <a:chExt cx="0" cy="0"/>
        </a:xfrm>
      </p:grpSpPr>
      <p:sp>
        <p:nvSpPr>
          <p:cNvPr id="3221" name="Google Shape;3221;g592c2f75e9_2_10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2" name="Google Shape;3222;g592c2f75e9_2_10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2000"/>
              </a:lnSpc>
              <a:spcBef>
                <a:spcPts val="0"/>
              </a:spcBef>
              <a:spcAft>
                <a:spcPts val="0"/>
              </a:spcAft>
              <a:buNone/>
            </a:pPr>
            <a:r>
              <a:t/>
            </a: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0" name="Shape 3230"/>
        <p:cNvGrpSpPr/>
        <p:nvPr/>
      </p:nvGrpSpPr>
      <p:grpSpPr>
        <a:xfrm>
          <a:off x="0" y="0"/>
          <a:ext cx="0" cy="0"/>
          <a:chOff x="0" y="0"/>
          <a:chExt cx="0" cy="0"/>
        </a:xfrm>
      </p:grpSpPr>
      <p:sp>
        <p:nvSpPr>
          <p:cNvPr id="3231" name="Google Shape;3231;g592c2f75e9_2_1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2" name="Google Shape;3232;g592c2f75e9_2_1108:notes"/>
          <p:cNvSpPr txBox="1"/>
          <p:nvPr>
            <p:ph idx="1" type="body"/>
          </p:nvPr>
        </p:nvSpPr>
        <p:spPr>
          <a:xfrm>
            <a:off x="685800" y="4400550"/>
            <a:ext cx="5486400" cy="3981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3233" name="Google Shape;3233;g592c2f75e9_2_1108:notes"/>
          <p:cNvSpPr txBox="1"/>
          <p:nvPr>
            <p:ph idx="12" type="sldNum"/>
          </p:nvPr>
        </p:nvSpPr>
        <p:spPr>
          <a:xfrm>
            <a:off x="3975098" y="8659813"/>
            <a:ext cx="736599" cy="329406"/>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000000"/>
                </a:solidFill>
                <a:latin typeface="Arial"/>
                <a:ea typeface="Arial"/>
                <a:cs typeface="Arial"/>
                <a:sym typeface="Arial"/>
              </a:rPr>
              <a:t>‹#›</a:t>
            </a:fld>
            <a:endParaRPr b="0" i="0" sz="10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6" name="Shape 2646"/>
        <p:cNvGrpSpPr/>
        <p:nvPr/>
      </p:nvGrpSpPr>
      <p:grpSpPr>
        <a:xfrm>
          <a:off x="0" y="0"/>
          <a:ext cx="0" cy="0"/>
          <a:chOff x="0" y="0"/>
          <a:chExt cx="0" cy="0"/>
        </a:xfrm>
      </p:grpSpPr>
      <p:sp>
        <p:nvSpPr>
          <p:cNvPr id="2647" name="Google Shape;2647;g592c2f75e9_2_5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g592c2f75e9_2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4" name="Shape 2654"/>
        <p:cNvGrpSpPr/>
        <p:nvPr/>
      </p:nvGrpSpPr>
      <p:grpSpPr>
        <a:xfrm>
          <a:off x="0" y="0"/>
          <a:ext cx="0" cy="0"/>
          <a:chOff x="0" y="0"/>
          <a:chExt cx="0" cy="0"/>
        </a:xfrm>
      </p:grpSpPr>
      <p:sp>
        <p:nvSpPr>
          <p:cNvPr id="2655" name="Google Shape;2655;g592c2f75e9_2_5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g592c2f75e9_2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0" name="Shape 2660"/>
        <p:cNvGrpSpPr/>
        <p:nvPr/>
      </p:nvGrpSpPr>
      <p:grpSpPr>
        <a:xfrm>
          <a:off x="0" y="0"/>
          <a:ext cx="0" cy="0"/>
          <a:chOff x="0" y="0"/>
          <a:chExt cx="0" cy="0"/>
        </a:xfrm>
      </p:grpSpPr>
      <p:sp>
        <p:nvSpPr>
          <p:cNvPr id="2661" name="Google Shape;2661;g592c2f75e9_2_5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2" name="Google Shape;2662;g592c2f75e9_2_5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Social media pick up shows banner ads work!  (15k followers!!)  This campaign will run thru June 7. In addition to pointing to the campaign page on our website, we will have dedicated banners offering the report directly for download to drive engagement and leads.</a:t>
            </a:r>
            <a:endParaRPr/>
          </a:p>
        </p:txBody>
      </p:sp>
      <p:sp>
        <p:nvSpPr>
          <p:cNvPr id="2663" name="Google Shape;2663;g592c2f75e9_2_5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1" name="Shape 2691"/>
        <p:cNvGrpSpPr/>
        <p:nvPr/>
      </p:nvGrpSpPr>
      <p:grpSpPr>
        <a:xfrm>
          <a:off x="0" y="0"/>
          <a:ext cx="0" cy="0"/>
          <a:chOff x="0" y="0"/>
          <a:chExt cx="0" cy="0"/>
        </a:xfrm>
      </p:grpSpPr>
      <p:sp>
        <p:nvSpPr>
          <p:cNvPr id="2692" name="Google Shape;2692;g592c2f75e9_2_5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g592c2f75e9_2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9" name="Shape 2699"/>
        <p:cNvGrpSpPr/>
        <p:nvPr/>
      </p:nvGrpSpPr>
      <p:grpSpPr>
        <a:xfrm>
          <a:off x="0" y="0"/>
          <a:ext cx="0" cy="0"/>
          <a:chOff x="0" y="0"/>
          <a:chExt cx="0" cy="0"/>
        </a:xfrm>
      </p:grpSpPr>
      <p:sp>
        <p:nvSpPr>
          <p:cNvPr id="2700" name="Google Shape;2700;g592c2f75e9_2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1" name="Google Shape;2701;g592c2f75e9_2_5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PBST GTM looking to drive higher level (director, exec) engagement and leads in FY20</a:t>
            </a:r>
            <a:endParaRPr/>
          </a:p>
        </p:txBody>
      </p:sp>
      <p:sp>
        <p:nvSpPr>
          <p:cNvPr id="2702" name="Google Shape;2702;g592c2f75e9_2_5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2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mailto:powerpoint@splunk.com" TargetMode="Externa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10.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2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0.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g"/><Relationship Id="rId3" Type="http://schemas.openxmlformats.org/officeDocument/2006/relationships/image" Target="../media/image10.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10.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30.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 Id="rId3" Type="http://schemas.openxmlformats.org/officeDocument/2006/relationships/image" Target="../media/image3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4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4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6.png"/><Relationship Id="rId3" Type="http://schemas.openxmlformats.org/officeDocument/2006/relationships/image" Target="../media/image38.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 Id="rId3" Type="http://schemas.openxmlformats.org/officeDocument/2006/relationships/image" Target="../media/image45.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6.png"/><Relationship Id="rId3" Type="http://schemas.openxmlformats.org/officeDocument/2006/relationships/image" Target="../media/image40.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 Id="rId3" Type="http://schemas.openxmlformats.org/officeDocument/2006/relationships/image" Target="../media/image4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5.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jpg"/><Relationship Id="rId3" Type="http://schemas.openxmlformats.org/officeDocument/2006/relationships/image" Target="../media/image4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45.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45.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45.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45.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jpg"/><Relationship Id="rId3" Type="http://schemas.openxmlformats.org/officeDocument/2006/relationships/image" Target="../media/image45.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4.jpg"/><Relationship Id="rId3" Type="http://schemas.openxmlformats.org/officeDocument/2006/relationships/image" Target="../media/image4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4.jpg"/><Relationship Id="rId3" Type="http://schemas.openxmlformats.org/officeDocument/2006/relationships/image" Target="../media/image45.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7.png"/><Relationship Id="rId3" Type="http://schemas.openxmlformats.org/officeDocument/2006/relationships/image" Target="../media/image45.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jpg"/><Relationship Id="rId3" Type="http://schemas.openxmlformats.org/officeDocument/2006/relationships/image" Target="../media/image36.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mailto:powerpoint@splunk.com" TargetMode="Externa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2.jpg"/><Relationship Id="rId3" Type="http://schemas.openxmlformats.org/officeDocument/2006/relationships/image" Target="../media/image45.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 Id="rId3" Type="http://schemas.openxmlformats.org/officeDocument/2006/relationships/image" Target="../media/image53.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 Id="rId3" Type="http://schemas.openxmlformats.org/officeDocument/2006/relationships/image" Target="../media/image53.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8.png"/><Relationship Id="rId3" Type="http://schemas.openxmlformats.org/officeDocument/2006/relationships/image" Target="../media/image46.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mailto:powerpoint@splunk.com" TargetMode="Externa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2.png"/><Relationship Id="rId3" Type="http://schemas.openxmlformats.org/officeDocument/2006/relationships/image" Target="../media/image57.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7.png"/><Relationship Id="rId3" Type="http://schemas.openxmlformats.org/officeDocument/2006/relationships/image" Target="../media/image53.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png"/><Relationship Id="rId3" Type="http://schemas.openxmlformats.org/officeDocument/2006/relationships/image" Target="../media/image55.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 Id="rId3" Type="http://schemas.openxmlformats.org/officeDocument/2006/relationships/image" Target="../media/image54.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 Id="rId3" Type="http://schemas.openxmlformats.org/officeDocument/2006/relationships/image" Target="../media/image49.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jpg"/><Relationship Id="rId3" Type="http://schemas.openxmlformats.org/officeDocument/2006/relationships/image" Target="../media/image53.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jpg"/><Relationship Id="rId3" Type="http://schemas.openxmlformats.org/officeDocument/2006/relationships/image" Target="../media/image53.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jpg"/><Relationship Id="rId3" Type="http://schemas.openxmlformats.org/officeDocument/2006/relationships/image" Target="../media/image5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jpg"/><Relationship Id="rId3" Type="http://schemas.openxmlformats.org/officeDocument/2006/relationships/image" Target="../media/image53.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jpg"/><Relationship Id="rId3" Type="http://schemas.openxmlformats.org/officeDocument/2006/relationships/image" Target="../media/image53.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 Id="rId3" Type="http://schemas.openxmlformats.org/officeDocument/2006/relationships/image" Target="../media/image53.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 Id="rId3" Type="http://schemas.openxmlformats.org/officeDocument/2006/relationships/image" Target="../media/image53.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3.png"/><Relationship Id="rId3" Type="http://schemas.openxmlformats.org/officeDocument/2006/relationships/image" Target="../media/image53.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0.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1.jpg"/><Relationship Id="rId3" Type="http://schemas.openxmlformats.org/officeDocument/2006/relationships/image" Target="../media/image53.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6.jpg"/><Relationship Id="rId3" Type="http://schemas.openxmlformats.org/officeDocument/2006/relationships/image" Target="../media/image61.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9.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5.png"/><Relationship Id="rId3" Type="http://schemas.openxmlformats.org/officeDocument/2006/relationships/image" Target="../media/image74.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7.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7.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1.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7.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2.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8.jpg"/><Relationship Id="rId3" Type="http://schemas.openxmlformats.org/officeDocument/2006/relationships/image" Target="../media/image71.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8.jpg"/><Relationship Id="rId3" Type="http://schemas.openxmlformats.org/officeDocument/2006/relationships/image" Target="../media/image71.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1.png"/><Relationship Id="rId3" Type="http://schemas.openxmlformats.org/officeDocument/2006/relationships/image" Target="../media/image73.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3.png"/><Relationship Id="rId3" Type="http://schemas.openxmlformats.org/officeDocument/2006/relationships/image" Target="../media/image71.pn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9.png"/><Relationship Id="rId3" Type="http://schemas.openxmlformats.org/officeDocument/2006/relationships/image" Target="../media/image75.pn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 Id="rId3" Type="http://schemas.openxmlformats.org/officeDocument/2006/relationships/image" Target="../media/image76.pn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1.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8.jpg"/><Relationship Id="rId3" Type="http://schemas.openxmlformats.org/officeDocument/2006/relationships/image" Target="../media/image71.png"/></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1.jpg"/><Relationship Id="rId3" Type="http://schemas.openxmlformats.org/officeDocument/2006/relationships/image" Target="../media/image71.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1.jpg"/><Relationship Id="rId3" Type="http://schemas.openxmlformats.org/officeDocument/2006/relationships/image" Target="../media/image71.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1.jpg"/><Relationship Id="rId3" Type="http://schemas.openxmlformats.org/officeDocument/2006/relationships/image" Target="../media/image71.pn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1.jpg"/><Relationship Id="rId3" Type="http://schemas.openxmlformats.org/officeDocument/2006/relationships/image" Target="../media/image7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1.jpg"/><Relationship Id="rId3" Type="http://schemas.openxmlformats.org/officeDocument/2006/relationships/image" Target="../media/image71.pn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2.jpg"/><Relationship Id="rId3" Type="http://schemas.openxmlformats.org/officeDocument/2006/relationships/image" Target="../media/image71.pn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2.jpg"/><Relationship Id="rId3" Type="http://schemas.openxmlformats.org/officeDocument/2006/relationships/image" Target="../media/image71.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8.png"/><Relationship Id="rId3" Type="http://schemas.openxmlformats.org/officeDocument/2006/relationships/image" Target="../media/image71.png"/></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8.jpg"/><Relationship Id="rId3" Type="http://schemas.openxmlformats.org/officeDocument/2006/relationships/image" Target="../media/image69.png"/></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2.pn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hyperlink" Target="mailto:powerpoint@splunk.com" TargetMode="Externa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2.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6.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41.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mailto:powerpoint@splun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_1_Title Only">
  <p:cSld name="SOS_1_Title Only">
    <p:spTree>
      <p:nvGrpSpPr>
        <p:cNvPr id="715" name="Shape 715"/>
        <p:cNvGrpSpPr/>
        <p:nvPr/>
      </p:nvGrpSpPr>
      <p:grpSpPr>
        <a:xfrm>
          <a:off x="0" y="0"/>
          <a:ext cx="0" cy="0"/>
          <a:chOff x="0" y="0"/>
          <a:chExt cx="0" cy="0"/>
        </a:xfrm>
      </p:grpSpPr>
      <p:sp>
        <p:nvSpPr>
          <p:cNvPr id="716" name="Google Shape;716;p10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17" name="Google Shape;717;p103"/>
          <p:cNvSpPr txBox="1"/>
          <p:nvPr>
            <p:ph idx="1" type="subTitle"/>
          </p:nvPr>
        </p:nvSpPr>
        <p:spPr>
          <a:xfrm>
            <a:off x="342048" y="660004"/>
            <a:ext cx="8460000" cy="205800"/>
          </a:xfrm>
          <a:prstGeom prst="rect">
            <a:avLst/>
          </a:prstGeom>
          <a:noFill/>
          <a:ln>
            <a:noFill/>
          </a:ln>
        </p:spPr>
        <p:txBody>
          <a:bodyPr anchorCtr="0" anchor="t" bIns="68575" lIns="68575" spcFirstLastPara="1" rIns="68575" wrap="square" tIns="0"/>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 - Thank you!">
  <p:cSld name="SOS - Thank you!">
    <p:bg>
      <p:bgPr>
        <a:blipFill>
          <a:blip r:embed="rId2">
            <a:alphaModFix/>
          </a:blip>
          <a:stretch>
            <a:fillRect/>
          </a:stretch>
        </a:blipFill>
      </p:bgPr>
    </p:bg>
    <p:spTree>
      <p:nvGrpSpPr>
        <p:cNvPr id="718" name="Shape 718"/>
        <p:cNvGrpSpPr/>
        <p:nvPr/>
      </p:nvGrpSpPr>
      <p:grpSpPr>
        <a:xfrm>
          <a:off x="0" y="0"/>
          <a:ext cx="0" cy="0"/>
          <a:chOff x="0" y="0"/>
          <a:chExt cx="0" cy="0"/>
        </a:xfrm>
      </p:grpSpPr>
      <p:pic>
        <p:nvPicPr>
          <p:cNvPr id="719" name="Google Shape;719;p104"/>
          <p:cNvPicPr preferRelativeResize="0"/>
          <p:nvPr/>
        </p:nvPicPr>
        <p:blipFill rotWithShape="1">
          <a:blip r:embed="rId3">
            <a:alphaModFix/>
          </a:blip>
          <a:srcRect b="0" l="0" r="0" t="0"/>
          <a:stretch/>
        </p:blipFill>
        <p:spPr>
          <a:xfrm>
            <a:off x="1011244" y="1070768"/>
            <a:ext cx="2943225" cy="2957513"/>
          </a:xfrm>
          <a:prstGeom prst="rect">
            <a:avLst/>
          </a:prstGeom>
          <a:noFill/>
          <a:ln>
            <a:noFill/>
          </a:ln>
        </p:spPr>
      </p:pic>
      <p:sp>
        <p:nvSpPr>
          <p:cNvPr id="720" name="Google Shape;720;p104"/>
          <p:cNvSpPr txBox="1"/>
          <p:nvPr/>
        </p:nvSpPr>
        <p:spPr>
          <a:xfrm>
            <a:off x="4584701" y="2282819"/>
            <a:ext cx="4121100" cy="554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Arial"/>
                <a:ea typeface="Arial"/>
                <a:cs typeface="Arial"/>
                <a:sym typeface="Arial"/>
              </a:rPr>
              <a:t>Thank you!</a:t>
            </a:r>
            <a:endParaRPr b="0" i="0" sz="1100" u="none" cap="none" strike="noStrike">
              <a:solidFill>
                <a:srgbClr val="000000"/>
              </a:solidFill>
              <a:latin typeface="Arial"/>
              <a:ea typeface="Arial"/>
              <a:cs typeface="Arial"/>
              <a:sym typeface="Arial"/>
            </a:endParaRPr>
          </a:p>
        </p:txBody>
      </p:sp>
      <p:sp>
        <p:nvSpPr>
          <p:cNvPr id="721" name="Google Shape;721;p104"/>
          <p:cNvSpPr txBox="1"/>
          <p:nvPr/>
        </p:nvSpPr>
        <p:spPr>
          <a:xfrm>
            <a:off x="80168" y="69718"/>
            <a:ext cx="45147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Global Field Enablement - Internal and Partner Use Only - Proprietary and Confidential</a:t>
            </a:r>
            <a:endParaRPr b="0" i="0" sz="1100" u="none" cap="none" strike="noStrike">
              <a:solidFill>
                <a:srgbClr val="000000"/>
              </a:solidFill>
              <a:latin typeface="Arial"/>
              <a:ea typeface="Arial"/>
              <a:cs typeface="Arial"/>
              <a:sym typeface="Arial"/>
            </a:endParaRPr>
          </a:p>
        </p:txBody>
      </p:sp>
      <p:sp>
        <p:nvSpPr>
          <p:cNvPr id="722" name="Google Shape;722;p104"/>
          <p:cNvSpPr txBox="1"/>
          <p:nvPr/>
        </p:nvSpPr>
        <p:spPr>
          <a:xfrm>
            <a:off x="5304310" y="72584"/>
            <a:ext cx="37755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2017 SPLUNK INC.</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rward-Looking Statements">
  <p:cSld name="Forward-Looking Statements">
    <p:spTree>
      <p:nvGrpSpPr>
        <p:cNvPr id="723" name="Shape 723"/>
        <p:cNvGrpSpPr/>
        <p:nvPr/>
      </p:nvGrpSpPr>
      <p:grpSpPr>
        <a:xfrm>
          <a:off x="0" y="0"/>
          <a:ext cx="0" cy="0"/>
          <a:chOff x="0" y="0"/>
          <a:chExt cx="0" cy="0"/>
        </a:xfrm>
      </p:grpSpPr>
      <p:sp>
        <p:nvSpPr>
          <p:cNvPr id="724" name="Google Shape;724;p105"/>
          <p:cNvSpPr txBox="1"/>
          <p:nvPr/>
        </p:nvSpPr>
        <p:spPr>
          <a:xfrm>
            <a:off x="928984" y="923624"/>
            <a:ext cx="7382100" cy="3186000"/>
          </a:xfrm>
          <a:prstGeom prst="rect">
            <a:avLst/>
          </a:prstGeom>
          <a:noFill/>
          <a:ln>
            <a:noFill/>
          </a:ln>
        </p:spPr>
        <p:txBody>
          <a:bodyPr anchorCtr="0" anchor="t" bIns="0" lIns="0" spcFirstLastPara="1" rIns="0" wrap="square" tIns="150875">
            <a:noAutofit/>
          </a:bodyPr>
          <a:lstStyle/>
          <a:p>
            <a:pPr indent="0" lvl="0" marL="0" marR="0" rtl="0" algn="l">
              <a:lnSpc>
                <a:spcPct val="114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During the course of this presentation, we may make forward-looking statements regarding future events or the expected performance of the company. We caution you that such statements reflect our current expectations and estimates based on factors currently known to us and that actual events or results could differ materially. For important factors that may cause actual results to differ from those contained in our forward-looking statements, please review our filings with the SEC.  </a:t>
            </a:r>
            <a:endParaRPr b="0" i="0" sz="1100" u="none" cap="none" strike="noStrike">
              <a:solidFill>
                <a:srgbClr val="000000"/>
              </a:solidFill>
              <a:latin typeface="Arial"/>
              <a:ea typeface="Arial"/>
              <a:cs typeface="Arial"/>
              <a:sym typeface="Arial"/>
            </a:endParaRPr>
          </a:p>
          <a:p>
            <a:pPr indent="0" lvl="0" marL="0" marR="0" rtl="0" algn="l">
              <a:lnSpc>
                <a:spcPct val="114000"/>
              </a:lnSpc>
              <a:spcBef>
                <a:spcPts val="90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The forward-looking statements made in this presentation are being made as of the time and date of its live presentation. If reviewed after its live presentation, this presentation may not contain current or accurate information. We do not assume any obligation to update any forward-looking statements we may make. In addition, any information about our roadmap outlines our general product direction and is subject to change at any time without notice. It is for informational purposes only and shall not be incorporated into any contract or other commitment. Splunk undertakes no obligation either to develop the features or functionality described or to include any such feature or functionality in a future release.</a:t>
            </a:r>
            <a:endParaRPr b="0" i="0" sz="1100" u="none" cap="none" strike="noStrike">
              <a:solidFill>
                <a:srgbClr val="000000"/>
              </a:solidFill>
              <a:latin typeface="Arial"/>
              <a:ea typeface="Arial"/>
              <a:cs typeface="Arial"/>
              <a:sym typeface="Arial"/>
            </a:endParaRPr>
          </a:p>
          <a:p>
            <a:pPr indent="0" lvl="0" marL="0" marR="0" rtl="0" algn="l">
              <a:lnSpc>
                <a:spcPct val="114000"/>
              </a:lnSpc>
              <a:spcBef>
                <a:spcPts val="90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Splunk, Splunk&gt;, Listen to Your Data, The Engine for Machine Data, Splunk Cloud, Splunk Light and SPL are trademarks and registered trademarks of Splunk Inc. in the United States and other countries. All other brand names, product names, or trademarks belong to their respective owners. © 2018 Splunk Inc. All rights reserved.</a:t>
            </a:r>
            <a:endParaRPr b="0" i="0" sz="800" u="none" cap="none" strike="noStrike">
              <a:solidFill>
                <a:schemeClr val="lt1"/>
              </a:solidFill>
              <a:latin typeface="Arial"/>
              <a:ea typeface="Arial"/>
              <a:cs typeface="Arial"/>
              <a:sym typeface="Arial"/>
            </a:endParaRPr>
          </a:p>
        </p:txBody>
      </p:sp>
      <p:sp>
        <p:nvSpPr>
          <p:cNvPr id="725" name="Google Shape;725;p105"/>
          <p:cNvSpPr txBox="1"/>
          <p:nvPr/>
        </p:nvSpPr>
        <p:spPr>
          <a:xfrm>
            <a:off x="342056" y="232802"/>
            <a:ext cx="8460000" cy="50520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Clr>
                <a:schemeClr val="lt1"/>
              </a:buClr>
              <a:buSzPts val="2700"/>
              <a:buFont typeface="Arial"/>
              <a:buNone/>
            </a:pPr>
            <a:r>
              <a:rPr b="1" i="0" lang="en" sz="2700" u="none" cap="none" strike="noStrike">
                <a:solidFill>
                  <a:schemeClr val="lt1"/>
                </a:solidFill>
                <a:latin typeface="Arial"/>
                <a:ea typeface="Arial"/>
                <a:cs typeface="Arial"/>
                <a:sym typeface="Arial"/>
              </a:rPr>
              <a:t>Forward-Looking Statements</a:t>
            </a:r>
            <a:endParaRPr b="1" i="0" sz="2700" u="none" cap="none" strike="noStrike">
              <a:solidFill>
                <a:schemeClr val="lt1"/>
              </a:solidFill>
              <a:latin typeface="Arial"/>
              <a:ea typeface="Arial"/>
              <a:cs typeface="Arial"/>
              <a:sym typeface="Arial"/>
            </a:endParaRPr>
          </a:p>
        </p:txBody>
      </p:sp>
      <p:sp>
        <p:nvSpPr>
          <p:cNvPr id="726" name="Google Shape;726;p105"/>
          <p:cNvSpPr txBox="1"/>
          <p:nvPr/>
        </p:nvSpPr>
        <p:spPr>
          <a:xfrm>
            <a:off x="983638" y="-289360"/>
            <a:ext cx="7176900" cy="276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C00000"/>
                </a:solidFill>
                <a:latin typeface="Arial"/>
                <a:ea typeface="Arial"/>
                <a:cs typeface="Arial"/>
                <a:sym typeface="Arial"/>
              </a:rPr>
              <a:t>THIS SLIDE IS REQUIRED FOR ALL 3</a:t>
            </a:r>
            <a:r>
              <a:rPr b="1" baseline="30000" i="0" lang="en" sz="1800" u="none" cap="none" strike="noStrike">
                <a:solidFill>
                  <a:srgbClr val="C00000"/>
                </a:solidFill>
                <a:latin typeface="Arial"/>
                <a:ea typeface="Arial"/>
                <a:cs typeface="Arial"/>
                <a:sym typeface="Arial"/>
              </a:rPr>
              <a:t>RD</a:t>
            </a:r>
            <a:r>
              <a:rPr b="1" i="0" lang="en" sz="1800" u="none" cap="none" strike="noStrike">
                <a:solidFill>
                  <a:srgbClr val="C00000"/>
                </a:solidFill>
                <a:latin typeface="Arial"/>
                <a:ea typeface="Arial"/>
                <a:cs typeface="Arial"/>
                <a:sym typeface="Arial"/>
              </a:rPr>
              <a:t> PARTY PRESENTATIONS.</a:t>
            </a:r>
            <a:endParaRPr b="1" i="0" sz="1800" u="none" cap="none" strike="noStrike">
              <a:solidFill>
                <a:srgbClr val="C00000"/>
              </a:solidFill>
              <a:latin typeface="Arial"/>
              <a:ea typeface="Arial"/>
              <a:cs typeface="Arial"/>
              <a:sym typeface="Arial"/>
            </a:endParaRPr>
          </a:p>
        </p:txBody>
      </p:sp>
      <p:sp>
        <p:nvSpPr>
          <p:cNvPr id="727" name="Google Shape;727;p105"/>
          <p:cNvSpPr txBox="1"/>
          <p:nvPr/>
        </p:nvSpPr>
        <p:spPr>
          <a:xfrm>
            <a:off x="-1" y="5577166"/>
            <a:ext cx="4457700" cy="270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Presentations to Third-Parties </a:t>
            </a:r>
            <a:r>
              <a:rPr b="0" i="0" lang="en" sz="1400" u="none" cap="none" strike="noStrike">
                <a:solidFill>
                  <a:schemeClr val="lt1"/>
                </a:solidFill>
                <a:latin typeface="Arial"/>
                <a:ea typeface="Arial"/>
                <a:cs typeface="Arial"/>
                <a:sym typeface="Arial"/>
              </a:rPr>
              <a:t>(i.e., non-Splunkers)</a:t>
            </a:r>
            <a:endParaRPr b="0"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When presenting to third parties, this slide must be included immediately after the title slide.</a:t>
            </a:r>
            <a:endParaRPr b="0"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Only share confidential information on a “need-to-know” basis and make sure the audience members are bound by non-disclosure or confidentiality agreements.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Before disclosing any customer or other third party names, logos or use cases, confirm with Marketing that we have the right consents.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Don’t bash the competition. If making comparisons between Splunk and our competitors, stick to the facts.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Make sure all statements are not overstated and are supported by facts. </a:t>
            </a:r>
            <a:endParaRPr b="0" i="0" sz="1100" u="none" cap="none" strike="noStrike">
              <a:solidFill>
                <a:srgbClr val="000000"/>
              </a:solidFill>
              <a:latin typeface="Arial"/>
              <a:ea typeface="Arial"/>
              <a:cs typeface="Arial"/>
              <a:sym typeface="Arial"/>
            </a:endParaRPr>
          </a:p>
        </p:txBody>
      </p:sp>
      <p:sp>
        <p:nvSpPr>
          <p:cNvPr id="728" name="Google Shape;728;p105"/>
          <p:cNvSpPr txBox="1"/>
          <p:nvPr/>
        </p:nvSpPr>
        <p:spPr>
          <a:xfrm>
            <a:off x="4881282" y="5577166"/>
            <a:ext cx="4457700" cy="186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Confidential Information</a:t>
            </a:r>
            <a:endParaRPr b="1"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If the presentation contains confidential information, a confidentiality notice must appear on every slide. Please contact </a:t>
            </a:r>
            <a:r>
              <a:rPr b="0" i="0" lang="en" sz="1400" u="sng" cap="none" strike="noStrike">
                <a:solidFill>
                  <a:schemeClr val="hlink"/>
                </a:solidFill>
                <a:latin typeface="Arial"/>
                <a:ea typeface="Arial"/>
                <a:cs typeface="Arial"/>
                <a:sym typeface="Arial"/>
                <a:hlinkClick r:id="rId2"/>
              </a:rPr>
              <a:t>powerpoint@splunk.com</a:t>
            </a:r>
            <a:r>
              <a:rPr b="0" i="0" lang="en" sz="1400" u="none" cap="none" strike="noStrike">
                <a:solidFill>
                  <a:schemeClr val="lt1"/>
                </a:solidFill>
                <a:latin typeface="Arial"/>
                <a:ea typeface="Arial"/>
                <a:cs typeface="Arial"/>
                <a:sym typeface="Arial"/>
              </a:rPr>
              <a:t> for help implementing this notice: Confidential information. Do not distribute.</a:t>
            </a:r>
            <a:endParaRPr b="0"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Examples of confidential information:  financial results, strategic business and marketing plans, product launches and roadmaps, customer lists and use cases. </a:t>
            </a:r>
            <a:endParaRPr b="0" i="0" sz="1100" u="none" cap="none" strike="noStrike">
              <a:solidFill>
                <a:srgbClr val="000000"/>
              </a:solidFill>
              <a:latin typeface="Arial"/>
              <a:ea typeface="Arial"/>
              <a:cs typeface="Arial"/>
              <a:sym typeface="Arial"/>
            </a:endParaRPr>
          </a:p>
        </p:txBody>
      </p:sp>
      <p:sp>
        <p:nvSpPr>
          <p:cNvPr id="729" name="Google Shape;729;p105"/>
          <p:cNvSpPr txBox="1"/>
          <p:nvPr/>
        </p:nvSpPr>
        <p:spPr>
          <a:xfrm>
            <a:off x="2815176" y="5234268"/>
            <a:ext cx="3473400" cy="276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00000"/>
              </a:buClr>
              <a:buSzPts val="1800"/>
              <a:buFont typeface="Arial"/>
              <a:buNone/>
            </a:pPr>
            <a:r>
              <a:rPr b="1" i="0" lang="en" sz="1800" u="none" cap="none" strike="noStrike">
                <a:solidFill>
                  <a:srgbClr val="C00000"/>
                </a:solidFill>
                <a:latin typeface="Arial"/>
                <a:ea typeface="Arial"/>
                <a:cs typeface="Arial"/>
                <a:sym typeface="Arial"/>
              </a:rPr>
              <a:t>NOTICE FROM SPLUNK LEGAL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730" name="Shape 730"/>
        <p:cNvGrpSpPr/>
        <p:nvPr/>
      </p:nvGrpSpPr>
      <p:grpSpPr>
        <a:xfrm>
          <a:off x="0" y="0"/>
          <a:ext cx="0" cy="0"/>
          <a:chOff x="0" y="0"/>
          <a:chExt cx="0" cy="0"/>
        </a:xfrm>
      </p:grpSpPr>
      <p:sp>
        <p:nvSpPr>
          <p:cNvPr id="731" name="Google Shape;731;p106"/>
          <p:cNvSpPr txBox="1"/>
          <p:nvPr>
            <p:ph idx="1" type="body"/>
          </p:nvPr>
        </p:nvSpPr>
        <p:spPr>
          <a:xfrm>
            <a:off x="342047" y="1034716"/>
            <a:ext cx="4011900" cy="33933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32" name="Google Shape;732;p106"/>
          <p:cNvSpPr txBox="1"/>
          <p:nvPr>
            <p:ph idx="2" type="body"/>
          </p:nvPr>
        </p:nvSpPr>
        <p:spPr>
          <a:xfrm>
            <a:off x="4790023" y="1034716"/>
            <a:ext cx="4011900" cy="33933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33" name="Google Shape;733;p106"/>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34" name="Google Shape;734;p106"/>
          <p:cNvSpPr txBox="1"/>
          <p:nvPr>
            <p:ph idx="3"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735" name="Shape 735"/>
        <p:cNvGrpSpPr/>
        <p:nvPr/>
      </p:nvGrpSpPr>
      <p:grpSpPr>
        <a:xfrm>
          <a:off x="0" y="0"/>
          <a:ext cx="0" cy="0"/>
          <a:chOff x="0" y="0"/>
          <a:chExt cx="0" cy="0"/>
        </a:xfrm>
      </p:grpSpPr>
      <p:sp>
        <p:nvSpPr>
          <p:cNvPr id="736" name="Google Shape;736;p107"/>
          <p:cNvSpPr txBox="1"/>
          <p:nvPr>
            <p:ph idx="1" type="body"/>
          </p:nvPr>
        </p:nvSpPr>
        <p:spPr>
          <a:xfrm>
            <a:off x="342048" y="1050997"/>
            <a:ext cx="4017000" cy="505200"/>
          </a:xfrm>
          <a:prstGeom prst="rect">
            <a:avLst/>
          </a:prstGeom>
          <a:noFill/>
          <a:ln>
            <a:noFill/>
          </a:ln>
        </p:spPr>
        <p:txBody>
          <a:bodyPr anchorCtr="0" anchor="b" bIns="68575" lIns="68575" spcFirstLastPara="1" rIns="68575" wrap="square" tIns="68575"/>
          <a:lstStyle>
            <a:lvl1pPr indent="-228600" lvl="0" marL="457200" marR="0" algn="l">
              <a:lnSpc>
                <a:spcPct val="92000"/>
              </a:lnSpc>
              <a:spcBef>
                <a:spcPts val="500"/>
              </a:spcBef>
              <a:spcAft>
                <a:spcPts val="0"/>
              </a:spcAft>
              <a:buClr>
                <a:schemeClr val="accent1"/>
              </a:buClr>
              <a:buSzPts val="1300"/>
              <a:buFont typeface="Merriweather Sans"/>
              <a:buNone/>
              <a:defRPr b="1" i="0" sz="1800" u="none" cap="none" strike="noStrike">
                <a:solidFill>
                  <a:schemeClr val="lt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1" i="0" sz="1500" u="none" cap="none" strike="noStrike">
                <a:solidFill>
                  <a:schemeClr val="lt2"/>
                </a:solidFill>
                <a:latin typeface="Arial"/>
                <a:ea typeface="Arial"/>
                <a:cs typeface="Arial"/>
                <a:sym typeface="Arial"/>
              </a:defRPr>
            </a:lvl2pPr>
            <a:lvl3pPr indent="-228600" lvl="2" marL="1371600" marR="0" algn="l">
              <a:lnSpc>
                <a:spcPct val="95000"/>
              </a:lnSpc>
              <a:spcBef>
                <a:spcPts val="500"/>
              </a:spcBef>
              <a:spcAft>
                <a:spcPts val="0"/>
              </a:spcAft>
              <a:buClr>
                <a:schemeClr val="accent1"/>
              </a:buClr>
              <a:buSzPts val="1700"/>
              <a:buFont typeface="Arial"/>
              <a:buNone/>
              <a:defRPr b="1" i="0" sz="1400" u="none" cap="none" strike="noStrike">
                <a:solidFill>
                  <a:schemeClr val="lt2"/>
                </a:solidFill>
                <a:latin typeface="Arial"/>
                <a:ea typeface="Arial"/>
                <a:cs typeface="Arial"/>
                <a:sym typeface="Arial"/>
              </a:defRPr>
            </a:lvl3pPr>
            <a:lvl4pPr indent="-228600" lvl="3" marL="1828800" marR="0" algn="l">
              <a:lnSpc>
                <a:spcPct val="95000"/>
              </a:lnSpc>
              <a:spcBef>
                <a:spcPts val="500"/>
              </a:spcBef>
              <a:spcAft>
                <a:spcPts val="0"/>
              </a:spcAft>
              <a:buClr>
                <a:schemeClr val="accent1"/>
              </a:buClr>
              <a:buSzPts val="1200"/>
              <a:buFont typeface="Arial"/>
              <a:buNone/>
              <a:defRPr b="1" i="0" sz="1200" u="none" cap="none" strike="noStrike">
                <a:solidFill>
                  <a:schemeClr val="lt2"/>
                </a:solidFill>
                <a:latin typeface="Arial"/>
                <a:ea typeface="Arial"/>
                <a:cs typeface="Arial"/>
                <a:sym typeface="Arial"/>
              </a:defRPr>
            </a:lvl4pPr>
            <a:lvl5pPr indent="-228600" lvl="4" marL="2286000" marR="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500"/>
              </a:spcBef>
              <a:spcAft>
                <a:spcPts val="0"/>
              </a:spcAft>
              <a:buClr>
                <a:schemeClr val="lt1"/>
              </a:buClr>
              <a:buSzPts val="1800"/>
              <a:buFont typeface="Arial"/>
              <a:buNone/>
              <a:defRPr b="1" i="0" sz="1200" u="none" cap="none" strike="noStrike">
                <a:solidFill>
                  <a:schemeClr val="lt1"/>
                </a:solidFill>
                <a:latin typeface="Arial"/>
                <a:ea typeface="Arial"/>
                <a:cs typeface="Arial"/>
                <a:sym typeface="Arial"/>
              </a:defRPr>
            </a:lvl7pPr>
            <a:lvl8pPr indent="-228600" lvl="7" marL="3657600" marR="0" algn="l">
              <a:lnSpc>
                <a:spcPct val="95000"/>
              </a:lnSpc>
              <a:spcBef>
                <a:spcPts val="500"/>
              </a:spcBef>
              <a:spcAft>
                <a:spcPts val="0"/>
              </a:spcAft>
              <a:buClr>
                <a:schemeClr val="lt1"/>
              </a:buClr>
              <a:buSzPts val="1500"/>
              <a:buFont typeface="Arial"/>
              <a:buNone/>
              <a:defRPr b="1" i="0" sz="12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1" i="0" sz="1200" u="none" cap="none" strike="noStrike">
                <a:solidFill>
                  <a:schemeClr val="lt1"/>
                </a:solidFill>
                <a:latin typeface="Arial"/>
                <a:ea typeface="Arial"/>
                <a:cs typeface="Arial"/>
                <a:sym typeface="Arial"/>
              </a:defRPr>
            </a:lvl9pPr>
          </a:lstStyle>
          <a:p/>
        </p:txBody>
      </p:sp>
      <p:sp>
        <p:nvSpPr>
          <p:cNvPr id="737" name="Google Shape;737;p107"/>
          <p:cNvSpPr txBox="1"/>
          <p:nvPr>
            <p:ph idx="2" type="body"/>
          </p:nvPr>
        </p:nvSpPr>
        <p:spPr>
          <a:xfrm>
            <a:off x="4790022" y="1050997"/>
            <a:ext cx="4011900" cy="505200"/>
          </a:xfrm>
          <a:prstGeom prst="rect">
            <a:avLst/>
          </a:prstGeom>
          <a:noFill/>
          <a:ln>
            <a:noFill/>
          </a:ln>
        </p:spPr>
        <p:txBody>
          <a:bodyPr anchorCtr="0" anchor="b" bIns="68575" lIns="68575" spcFirstLastPara="1" rIns="68575" wrap="square" tIns="68575"/>
          <a:lstStyle>
            <a:lvl1pPr indent="-228600" lvl="0" marL="457200" marR="0" algn="l">
              <a:lnSpc>
                <a:spcPct val="92000"/>
              </a:lnSpc>
              <a:spcBef>
                <a:spcPts val="500"/>
              </a:spcBef>
              <a:spcAft>
                <a:spcPts val="0"/>
              </a:spcAft>
              <a:buClr>
                <a:schemeClr val="accent1"/>
              </a:buClr>
              <a:buSzPts val="1300"/>
              <a:buFont typeface="Merriweather Sans"/>
              <a:buNone/>
              <a:defRPr b="1" i="0" sz="1800" u="none" cap="none" strike="noStrike">
                <a:solidFill>
                  <a:schemeClr val="lt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1" i="0" sz="1500" u="none" cap="none" strike="noStrike">
                <a:solidFill>
                  <a:schemeClr val="lt2"/>
                </a:solidFill>
                <a:latin typeface="Arial"/>
                <a:ea typeface="Arial"/>
                <a:cs typeface="Arial"/>
                <a:sym typeface="Arial"/>
              </a:defRPr>
            </a:lvl2pPr>
            <a:lvl3pPr indent="-228600" lvl="2" marL="1371600" marR="0" algn="l">
              <a:lnSpc>
                <a:spcPct val="95000"/>
              </a:lnSpc>
              <a:spcBef>
                <a:spcPts val="500"/>
              </a:spcBef>
              <a:spcAft>
                <a:spcPts val="0"/>
              </a:spcAft>
              <a:buClr>
                <a:schemeClr val="accent1"/>
              </a:buClr>
              <a:buSzPts val="1700"/>
              <a:buFont typeface="Arial"/>
              <a:buNone/>
              <a:defRPr b="1" i="0" sz="1400" u="none" cap="none" strike="noStrike">
                <a:solidFill>
                  <a:schemeClr val="lt2"/>
                </a:solidFill>
                <a:latin typeface="Arial"/>
                <a:ea typeface="Arial"/>
                <a:cs typeface="Arial"/>
                <a:sym typeface="Arial"/>
              </a:defRPr>
            </a:lvl3pPr>
            <a:lvl4pPr indent="-228600" lvl="3" marL="1828800" marR="0" algn="l">
              <a:lnSpc>
                <a:spcPct val="95000"/>
              </a:lnSpc>
              <a:spcBef>
                <a:spcPts val="500"/>
              </a:spcBef>
              <a:spcAft>
                <a:spcPts val="0"/>
              </a:spcAft>
              <a:buClr>
                <a:schemeClr val="accent1"/>
              </a:buClr>
              <a:buSzPts val="1200"/>
              <a:buFont typeface="Arial"/>
              <a:buNone/>
              <a:defRPr b="1" i="0" sz="1200" u="none" cap="none" strike="noStrike">
                <a:solidFill>
                  <a:schemeClr val="lt2"/>
                </a:solidFill>
                <a:latin typeface="Arial"/>
                <a:ea typeface="Arial"/>
                <a:cs typeface="Arial"/>
                <a:sym typeface="Arial"/>
              </a:defRPr>
            </a:lvl4pPr>
            <a:lvl5pPr indent="-228600" lvl="4" marL="2286000" marR="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500"/>
              </a:spcBef>
              <a:spcAft>
                <a:spcPts val="0"/>
              </a:spcAft>
              <a:buClr>
                <a:schemeClr val="lt1"/>
              </a:buClr>
              <a:buSzPts val="1800"/>
              <a:buFont typeface="Arial"/>
              <a:buNone/>
              <a:defRPr b="1" i="0" sz="1200" u="none" cap="none" strike="noStrike">
                <a:solidFill>
                  <a:schemeClr val="lt1"/>
                </a:solidFill>
                <a:latin typeface="Arial"/>
                <a:ea typeface="Arial"/>
                <a:cs typeface="Arial"/>
                <a:sym typeface="Arial"/>
              </a:defRPr>
            </a:lvl7pPr>
            <a:lvl8pPr indent="-228600" lvl="7" marL="3657600" marR="0" algn="l">
              <a:lnSpc>
                <a:spcPct val="95000"/>
              </a:lnSpc>
              <a:spcBef>
                <a:spcPts val="500"/>
              </a:spcBef>
              <a:spcAft>
                <a:spcPts val="0"/>
              </a:spcAft>
              <a:buClr>
                <a:schemeClr val="lt1"/>
              </a:buClr>
              <a:buSzPts val="1500"/>
              <a:buFont typeface="Arial"/>
              <a:buNone/>
              <a:defRPr b="1" i="0" sz="12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1" i="0" sz="1200" u="none" cap="none" strike="noStrike">
                <a:solidFill>
                  <a:schemeClr val="lt1"/>
                </a:solidFill>
                <a:latin typeface="Arial"/>
                <a:ea typeface="Arial"/>
                <a:cs typeface="Arial"/>
                <a:sym typeface="Arial"/>
              </a:defRPr>
            </a:lvl9pPr>
          </a:lstStyle>
          <a:p/>
        </p:txBody>
      </p:sp>
      <p:sp>
        <p:nvSpPr>
          <p:cNvPr id="738" name="Google Shape;738;p107"/>
          <p:cNvSpPr txBox="1"/>
          <p:nvPr>
            <p:ph idx="3" type="body"/>
          </p:nvPr>
        </p:nvSpPr>
        <p:spPr>
          <a:xfrm>
            <a:off x="342047" y="1470978"/>
            <a:ext cx="4011900" cy="29571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39" name="Google Shape;739;p107"/>
          <p:cNvSpPr txBox="1"/>
          <p:nvPr>
            <p:ph idx="4" type="body"/>
          </p:nvPr>
        </p:nvSpPr>
        <p:spPr>
          <a:xfrm>
            <a:off x="4790022" y="1470978"/>
            <a:ext cx="4011900" cy="29571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40" name="Google Shape;740;p107"/>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41" name="Google Shape;741;p107"/>
          <p:cNvSpPr txBox="1"/>
          <p:nvPr>
            <p:ph idx="5"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 Dark">
  <p:cSld name="Three Content - Dark">
    <p:bg>
      <p:bgPr>
        <a:solidFill>
          <a:schemeClr val="lt2"/>
        </a:solidFill>
      </p:bgPr>
    </p:bg>
    <p:spTree>
      <p:nvGrpSpPr>
        <p:cNvPr id="742" name="Shape 742"/>
        <p:cNvGrpSpPr/>
        <p:nvPr/>
      </p:nvGrpSpPr>
      <p:grpSpPr>
        <a:xfrm>
          <a:off x="0" y="0"/>
          <a:ext cx="0" cy="0"/>
          <a:chOff x="0" y="0"/>
          <a:chExt cx="0" cy="0"/>
        </a:xfrm>
      </p:grpSpPr>
      <p:pic>
        <p:nvPicPr>
          <p:cNvPr id="743" name="Google Shape;743;p108"/>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744" name="Google Shape;744;p108"/>
          <p:cNvSpPr txBox="1"/>
          <p:nvPr>
            <p:ph idx="1" type="body"/>
          </p:nvPr>
        </p:nvSpPr>
        <p:spPr>
          <a:xfrm>
            <a:off x="342047" y="1033040"/>
            <a:ext cx="2730900" cy="33948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45" name="Google Shape;745;p108"/>
          <p:cNvSpPr txBox="1"/>
          <p:nvPr>
            <p:ph idx="2" type="body"/>
          </p:nvPr>
        </p:nvSpPr>
        <p:spPr>
          <a:xfrm>
            <a:off x="3205813" y="1033040"/>
            <a:ext cx="2730900" cy="33948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46" name="Google Shape;746;p108"/>
          <p:cNvSpPr txBox="1"/>
          <p:nvPr>
            <p:ph idx="3" type="body"/>
          </p:nvPr>
        </p:nvSpPr>
        <p:spPr>
          <a:xfrm>
            <a:off x="6069806" y="1033040"/>
            <a:ext cx="2732100" cy="33948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47" name="Google Shape;747;p108"/>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48" name="Google Shape;748;p108"/>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and Content">
  <p:cSld name="Bullets and Content">
    <p:spTree>
      <p:nvGrpSpPr>
        <p:cNvPr id="749" name="Shape 749"/>
        <p:cNvGrpSpPr/>
        <p:nvPr/>
      </p:nvGrpSpPr>
      <p:grpSpPr>
        <a:xfrm>
          <a:off x="0" y="0"/>
          <a:ext cx="0" cy="0"/>
          <a:chOff x="0" y="0"/>
          <a:chExt cx="0" cy="0"/>
        </a:xfrm>
      </p:grpSpPr>
      <p:sp>
        <p:nvSpPr>
          <p:cNvPr id="750" name="Google Shape;750;p109"/>
          <p:cNvSpPr txBox="1"/>
          <p:nvPr>
            <p:ph idx="1" type="body"/>
          </p:nvPr>
        </p:nvSpPr>
        <p:spPr>
          <a:xfrm>
            <a:off x="342047" y="1568183"/>
            <a:ext cx="4011900" cy="28599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51" name="Google Shape;751;p109"/>
          <p:cNvSpPr txBox="1"/>
          <p:nvPr>
            <p:ph type="title"/>
          </p:nvPr>
        </p:nvSpPr>
        <p:spPr>
          <a:xfrm>
            <a:off x="342047" y="232795"/>
            <a:ext cx="4011900" cy="6750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52" name="Google Shape;752;p109"/>
          <p:cNvSpPr txBox="1"/>
          <p:nvPr>
            <p:ph idx="2" type="subTitle"/>
          </p:nvPr>
        </p:nvSpPr>
        <p:spPr>
          <a:xfrm>
            <a:off x="342047" y="979041"/>
            <a:ext cx="40119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53" name="Google Shape;753;p109"/>
          <p:cNvSpPr txBox="1"/>
          <p:nvPr>
            <p:ph idx="3" type="body"/>
          </p:nvPr>
        </p:nvSpPr>
        <p:spPr>
          <a:xfrm>
            <a:off x="4790023" y="232795"/>
            <a:ext cx="4011900" cy="4195200"/>
          </a:xfrm>
          <a:prstGeom prst="rect">
            <a:avLst/>
          </a:prstGeom>
          <a:noFill/>
          <a:ln cap="rnd" cmpd="sng" w="25400">
            <a:solidFill>
              <a:schemeClr val="accent2"/>
            </a:solidFill>
            <a:prstDash val="solid"/>
            <a:round/>
            <a:headEnd len="sm" w="sm" type="none"/>
            <a:tailEnd len="sm" w="sm" type="none"/>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and Content – Dark">
  <p:cSld name="Bullet and Content – Dark">
    <p:bg>
      <p:bgPr>
        <a:solidFill>
          <a:schemeClr val="lt1"/>
        </a:solidFill>
      </p:bgPr>
    </p:bg>
    <p:spTree>
      <p:nvGrpSpPr>
        <p:cNvPr id="754" name="Shape 754"/>
        <p:cNvGrpSpPr/>
        <p:nvPr/>
      </p:nvGrpSpPr>
      <p:grpSpPr>
        <a:xfrm>
          <a:off x="0" y="0"/>
          <a:ext cx="0" cy="0"/>
          <a:chOff x="0" y="0"/>
          <a:chExt cx="0" cy="0"/>
        </a:xfrm>
      </p:grpSpPr>
      <p:sp>
        <p:nvSpPr>
          <p:cNvPr id="755" name="Google Shape;755;p110"/>
          <p:cNvSpPr txBox="1"/>
          <p:nvPr>
            <p:ph idx="1" type="body"/>
          </p:nvPr>
        </p:nvSpPr>
        <p:spPr>
          <a:xfrm>
            <a:off x="342047" y="1568183"/>
            <a:ext cx="4011900" cy="28599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56" name="Google Shape;756;p110"/>
          <p:cNvSpPr txBox="1"/>
          <p:nvPr>
            <p:ph type="title"/>
          </p:nvPr>
        </p:nvSpPr>
        <p:spPr>
          <a:xfrm>
            <a:off x="342047" y="232795"/>
            <a:ext cx="4011900" cy="6750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57" name="Google Shape;757;p110"/>
          <p:cNvSpPr txBox="1"/>
          <p:nvPr>
            <p:ph idx="2" type="subTitle"/>
          </p:nvPr>
        </p:nvSpPr>
        <p:spPr>
          <a:xfrm>
            <a:off x="342047" y="979041"/>
            <a:ext cx="40119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58" name="Google Shape;758;p110"/>
          <p:cNvSpPr txBox="1"/>
          <p:nvPr>
            <p:ph idx="3" type="body"/>
          </p:nvPr>
        </p:nvSpPr>
        <p:spPr>
          <a:xfrm>
            <a:off x="4790023" y="232794"/>
            <a:ext cx="4011900" cy="4195200"/>
          </a:xfrm>
          <a:prstGeom prst="rect">
            <a:avLst/>
          </a:prstGeom>
          <a:solidFill>
            <a:schemeClr val="dk1">
              <a:alpha val="14509"/>
            </a:schemeClr>
          </a:solidFill>
          <a:ln cap="rnd" cmpd="sng" w="38100">
            <a:solidFill>
              <a:schemeClr val="accent3"/>
            </a:solidFill>
            <a:prstDash val="solid"/>
            <a:round/>
            <a:headEnd len="sm" w="sm" type="none"/>
            <a:tailEnd len="sm" w="sm" type="none"/>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759" name="Google Shape;759;p110"/>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p:cSld name="Three Up Quote">
    <p:spTree>
      <p:nvGrpSpPr>
        <p:cNvPr id="760" name="Shape 760"/>
        <p:cNvGrpSpPr/>
        <p:nvPr/>
      </p:nvGrpSpPr>
      <p:grpSpPr>
        <a:xfrm>
          <a:off x="0" y="0"/>
          <a:ext cx="0" cy="0"/>
          <a:chOff x="0" y="0"/>
          <a:chExt cx="0" cy="0"/>
        </a:xfrm>
      </p:grpSpPr>
      <p:sp>
        <p:nvSpPr>
          <p:cNvPr id="761" name="Google Shape;761;p111"/>
          <p:cNvSpPr txBox="1"/>
          <p:nvPr>
            <p:ph idx="1" type="body"/>
          </p:nvPr>
        </p:nvSpPr>
        <p:spPr>
          <a:xfrm>
            <a:off x="342047"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algn="l">
              <a:lnSpc>
                <a:spcPct val="92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298450" lvl="1" marL="914400" marR="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3pPr>
            <a:lvl4pPr indent="-298450" lvl="3" marL="1828800" marR="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62" name="Google Shape;762;p111"/>
          <p:cNvSpPr txBox="1"/>
          <p:nvPr>
            <p:ph idx="2" type="body"/>
          </p:nvPr>
        </p:nvSpPr>
        <p:spPr>
          <a:xfrm>
            <a:off x="3205813"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algn="l">
              <a:lnSpc>
                <a:spcPct val="92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298450" lvl="1" marL="914400" marR="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3pPr>
            <a:lvl4pPr indent="-298450" lvl="3" marL="1828800" marR="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63" name="Google Shape;763;p111"/>
          <p:cNvSpPr txBox="1"/>
          <p:nvPr>
            <p:ph idx="3" type="body"/>
          </p:nvPr>
        </p:nvSpPr>
        <p:spPr>
          <a:xfrm>
            <a:off x="6069806" y="1258745"/>
            <a:ext cx="27321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algn="l">
              <a:lnSpc>
                <a:spcPct val="92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298450" lvl="1" marL="914400" marR="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3pPr>
            <a:lvl4pPr indent="-298450" lvl="3" marL="1828800" marR="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64" name="Google Shape;764;p111"/>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5" name="Google Shape;765;p111"/>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 Dark">
  <p:cSld name="Title Only – Dark">
    <p:bg>
      <p:bgPr>
        <a:solidFill>
          <a:schemeClr val="lt1"/>
        </a:solidFill>
      </p:bgPr>
    </p:bg>
    <p:spTree>
      <p:nvGrpSpPr>
        <p:cNvPr id="766" name="Shape 766"/>
        <p:cNvGrpSpPr/>
        <p:nvPr/>
      </p:nvGrpSpPr>
      <p:grpSpPr>
        <a:xfrm>
          <a:off x="0" y="0"/>
          <a:ext cx="0" cy="0"/>
          <a:chOff x="0" y="0"/>
          <a:chExt cx="0" cy="0"/>
        </a:xfrm>
      </p:grpSpPr>
      <p:pic>
        <p:nvPicPr>
          <p:cNvPr id="767" name="Google Shape;767;p112"/>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768" name="Google Shape;768;p112"/>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9" name="Google Shape;769;p112"/>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No Title">
    <p:spTree>
      <p:nvGrpSpPr>
        <p:cNvPr id="770" name="Shape 770"/>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771" name="Shape 771"/>
        <p:cNvGrpSpPr/>
        <p:nvPr/>
      </p:nvGrpSpPr>
      <p:grpSpPr>
        <a:xfrm>
          <a:off x="0" y="0"/>
          <a:ext cx="0" cy="0"/>
          <a:chOff x="0" y="0"/>
          <a:chExt cx="0" cy="0"/>
        </a:xfrm>
      </p:grpSpPr>
      <p:pic>
        <p:nvPicPr>
          <p:cNvPr id="772" name="Google Shape;772;p114"/>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p:cSld name="No Footer">
    <p:spTree>
      <p:nvGrpSpPr>
        <p:cNvPr id="773" name="Shape 773"/>
        <p:cNvGrpSpPr/>
        <p:nvPr/>
      </p:nvGrpSpPr>
      <p:grpSpPr>
        <a:xfrm>
          <a:off x="0" y="0"/>
          <a:ext cx="0" cy="0"/>
          <a:chOff x="0" y="0"/>
          <a:chExt cx="0" cy="0"/>
        </a:xfrm>
      </p:grpSpPr>
      <p:sp>
        <p:nvSpPr>
          <p:cNvPr id="774" name="Google Shape;774;p115"/>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75" name="Google Shape;775;p115"/>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76" name="Google Shape;776;p115"/>
          <p:cNvSpPr/>
          <p:nvPr/>
        </p:nvSpPr>
        <p:spPr>
          <a:xfrm>
            <a:off x="-1" y="4084320"/>
            <a:ext cx="7338000" cy="1066800"/>
          </a:xfrm>
          <a:custGeom>
            <a:rect b="b" l="l" r="r" t="t"/>
            <a:pathLst>
              <a:path extrusionOk="0" h="120000" w="120000">
                <a:moveTo>
                  <a:pt x="0" y="0"/>
                </a:moveTo>
                <a:lnTo>
                  <a:pt x="109906" y="64285"/>
                </a:lnTo>
                <a:lnTo>
                  <a:pt x="119999" y="120000"/>
                </a:lnTo>
                <a:lnTo>
                  <a:pt x="0" y="119142"/>
                </a:lnTo>
                <a:lnTo>
                  <a:pt x="0"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showMasterSp="0">
  <p:cSld name="Screenshot and Content">
    <p:spTree>
      <p:nvGrpSpPr>
        <p:cNvPr id="777" name="Shape 777"/>
        <p:cNvGrpSpPr/>
        <p:nvPr/>
      </p:nvGrpSpPr>
      <p:grpSpPr>
        <a:xfrm>
          <a:off x="0" y="0"/>
          <a:ext cx="0" cy="0"/>
          <a:chOff x="0" y="0"/>
          <a:chExt cx="0" cy="0"/>
        </a:xfrm>
      </p:grpSpPr>
      <p:pic>
        <p:nvPicPr>
          <p:cNvPr id="778" name="Google Shape;778;p11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79" name="Google Shape;779;p116"/>
          <p:cNvSpPr/>
          <p:nvPr/>
        </p:nvSpPr>
        <p:spPr>
          <a:xfrm>
            <a:off x="514350" y="1730826"/>
            <a:ext cx="5238600" cy="3526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0" name="Google Shape;780;p116"/>
          <p:cNvSpPr txBox="1"/>
          <p:nvPr>
            <p:ph idx="1" type="body"/>
          </p:nvPr>
        </p:nvSpPr>
        <p:spPr>
          <a:xfrm>
            <a:off x="6354760" y="1404406"/>
            <a:ext cx="2447100" cy="31917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pic>
        <p:nvPicPr>
          <p:cNvPr id="781" name="Google Shape;781;p116"/>
          <p:cNvPicPr preferRelativeResize="0"/>
          <p:nvPr/>
        </p:nvPicPr>
        <p:blipFill rotWithShape="1">
          <a:blip r:embed="rId3">
            <a:alphaModFix/>
          </a:blip>
          <a:srcRect b="0" l="0" r="0" t="0"/>
          <a:stretch/>
        </p:blipFill>
        <p:spPr>
          <a:xfrm>
            <a:off x="209550" y="1454638"/>
            <a:ext cx="5860125" cy="4052473"/>
          </a:xfrm>
          <a:prstGeom prst="rect">
            <a:avLst/>
          </a:prstGeom>
          <a:noFill/>
          <a:ln>
            <a:noFill/>
          </a:ln>
          <a:effectLst>
            <a:outerShdw blurRad="279400" rotWithShape="0" algn="tl" dir="2700000" dist="228600">
              <a:srgbClr val="000000">
                <a:alpha val="16078"/>
              </a:srgbClr>
            </a:outerShdw>
          </a:effectLst>
        </p:spPr>
      </p:pic>
      <p:sp>
        <p:nvSpPr>
          <p:cNvPr id="782" name="Google Shape;782;p116"/>
          <p:cNvSpPr/>
          <p:nvPr>
            <p:ph idx="2" type="pic"/>
          </p:nvPr>
        </p:nvSpPr>
        <p:spPr>
          <a:xfrm>
            <a:off x="647700" y="1819275"/>
            <a:ext cx="4981500" cy="33240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83" name="Google Shape;783;p116"/>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84" name="Google Shape;784;p116"/>
          <p:cNvSpPr txBox="1"/>
          <p:nvPr>
            <p:ph idx="3"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785" name="Google Shape;785;p116"/>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 Dark" showMasterSp="0">
  <p:cSld name="Screenshot and Content - Dark">
    <p:bg>
      <p:bgPr>
        <a:solidFill>
          <a:schemeClr val="lt2"/>
        </a:solidFill>
      </p:bgPr>
    </p:bg>
    <p:spTree>
      <p:nvGrpSpPr>
        <p:cNvPr id="786" name="Shape 786"/>
        <p:cNvGrpSpPr/>
        <p:nvPr/>
      </p:nvGrpSpPr>
      <p:grpSpPr>
        <a:xfrm>
          <a:off x="0" y="0"/>
          <a:ext cx="0" cy="0"/>
          <a:chOff x="0" y="0"/>
          <a:chExt cx="0" cy="0"/>
        </a:xfrm>
      </p:grpSpPr>
      <p:sp>
        <p:nvSpPr>
          <p:cNvPr id="787" name="Google Shape;787;p117"/>
          <p:cNvSpPr/>
          <p:nvPr/>
        </p:nvSpPr>
        <p:spPr>
          <a:xfrm>
            <a:off x="514350" y="1730826"/>
            <a:ext cx="5238600" cy="3526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8" name="Google Shape;788;p117"/>
          <p:cNvSpPr txBox="1"/>
          <p:nvPr>
            <p:ph idx="1" type="body"/>
          </p:nvPr>
        </p:nvSpPr>
        <p:spPr>
          <a:xfrm>
            <a:off x="6354761" y="1404406"/>
            <a:ext cx="2447100" cy="31917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789" name="Google Shape;789;p117"/>
          <p:cNvPicPr preferRelativeResize="0"/>
          <p:nvPr/>
        </p:nvPicPr>
        <p:blipFill rotWithShape="1">
          <a:blip r:embed="rId2">
            <a:alphaModFix/>
          </a:blip>
          <a:srcRect b="0" l="0" r="0" t="0"/>
          <a:stretch/>
        </p:blipFill>
        <p:spPr>
          <a:xfrm>
            <a:off x="209550" y="1454638"/>
            <a:ext cx="5860125" cy="4052473"/>
          </a:xfrm>
          <a:prstGeom prst="rect">
            <a:avLst/>
          </a:prstGeom>
          <a:noFill/>
          <a:ln>
            <a:noFill/>
          </a:ln>
          <a:effectLst>
            <a:outerShdw blurRad="279400" rotWithShape="0" algn="tl" dir="2700000" dist="228600">
              <a:srgbClr val="000000">
                <a:alpha val="16078"/>
              </a:srgbClr>
            </a:outerShdw>
          </a:effectLst>
        </p:spPr>
      </p:pic>
      <p:sp>
        <p:nvSpPr>
          <p:cNvPr id="790" name="Google Shape;790;p117"/>
          <p:cNvSpPr/>
          <p:nvPr>
            <p:ph idx="2" type="pic"/>
          </p:nvPr>
        </p:nvSpPr>
        <p:spPr>
          <a:xfrm>
            <a:off x="647700" y="1819275"/>
            <a:ext cx="4981500" cy="33240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791" name="Google Shape;791;p117"/>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792" name="Google Shape;792;p117"/>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93" name="Google Shape;793;p117"/>
          <p:cNvSpPr txBox="1"/>
          <p:nvPr>
            <p:ph idx="3"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94" name="Google Shape;794;p117"/>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showMasterSp="0">
  <p:cSld name="Screenshot and Title">
    <p:spTree>
      <p:nvGrpSpPr>
        <p:cNvPr id="795" name="Shape 795"/>
        <p:cNvGrpSpPr/>
        <p:nvPr/>
      </p:nvGrpSpPr>
      <p:grpSpPr>
        <a:xfrm>
          <a:off x="0" y="0"/>
          <a:ext cx="0" cy="0"/>
          <a:chOff x="0" y="0"/>
          <a:chExt cx="0" cy="0"/>
        </a:xfrm>
      </p:grpSpPr>
      <p:sp>
        <p:nvSpPr>
          <p:cNvPr id="796" name="Google Shape;796;p118"/>
          <p:cNvSpPr/>
          <p:nvPr/>
        </p:nvSpPr>
        <p:spPr>
          <a:xfrm>
            <a:off x="3066098" y="-3"/>
            <a:ext cx="6072300" cy="5143500"/>
          </a:xfrm>
          <a:prstGeom prst="rect">
            <a:avLst/>
          </a:prstGeom>
          <a:solidFill>
            <a:schemeClr val="accent3">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97" name="Google Shape;797;p118"/>
          <p:cNvSpPr txBox="1"/>
          <p:nvPr>
            <p:ph idx="1" type="subTitle"/>
          </p:nvPr>
        </p:nvSpPr>
        <p:spPr>
          <a:xfrm>
            <a:off x="342386" y="2577597"/>
            <a:ext cx="24483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pic>
        <p:nvPicPr>
          <p:cNvPr id="798" name="Google Shape;798;p118"/>
          <p:cNvPicPr preferRelativeResize="0"/>
          <p:nvPr/>
        </p:nvPicPr>
        <p:blipFill rotWithShape="1">
          <a:blip r:embed="rId2">
            <a:alphaModFix/>
          </a:blip>
          <a:srcRect b="0" l="0" r="0" t="0"/>
          <a:stretch/>
        </p:blipFill>
        <p:spPr>
          <a:xfrm>
            <a:off x="7309249" y="4776433"/>
            <a:ext cx="1605150" cy="223200"/>
          </a:xfrm>
          <a:prstGeom prst="rect">
            <a:avLst/>
          </a:prstGeom>
          <a:noFill/>
          <a:ln>
            <a:noFill/>
          </a:ln>
        </p:spPr>
      </p:pic>
      <p:pic>
        <p:nvPicPr>
          <p:cNvPr id="799" name="Google Shape;799;p118"/>
          <p:cNvPicPr preferRelativeResize="0"/>
          <p:nvPr/>
        </p:nvPicPr>
        <p:blipFill rotWithShape="1">
          <a:blip r:embed="rId3">
            <a:alphaModFix/>
          </a:blip>
          <a:srcRect b="0" l="0" r="0" t="0"/>
          <a:stretch/>
        </p:blipFill>
        <p:spPr>
          <a:xfrm>
            <a:off x="0" y="4183460"/>
            <a:ext cx="3062925" cy="960075"/>
          </a:xfrm>
          <a:prstGeom prst="rect">
            <a:avLst/>
          </a:prstGeom>
          <a:noFill/>
          <a:ln>
            <a:noFill/>
          </a:ln>
        </p:spPr>
      </p:pic>
      <p:sp>
        <p:nvSpPr>
          <p:cNvPr id="800" name="Google Shape;800;p118"/>
          <p:cNvSpPr/>
          <p:nvPr>
            <p:ph idx="2" type="pic"/>
          </p:nvPr>
        </p:nvSpPr>
        <p:spPr>
          <a:xfrm>
            <a:off x="3205813" y="228601"/>
            <a:ext cx="5938200" cy="43194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01" name="Google Shape;801;p118"/>
          <p:cNvSpPr txBox="1"/>
          <p:nvPr>
            <p:ph type="title"/>
          </p:nvPr>
        </p:nvSpPr>
        <p:spPr>
          <a:xfrm>
            <a:off x="342386" y="520861"/>
            <a:ext cx="2448300" cy="1985400"/>
          </a:xfrm>
          <a:prstGeom prst="rect">
            <a:avLst/>
          </a:prstGeom>
          <a:noFill/>
          <a:ln>
            <a:noFill/>
          </a:ln>
        </p:spPr>
        <p:txBody>
          <a:bodyPr anchorCtr="0" anchor="b"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02" name="Google Shape;802;p118"/>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 Dark" showMasterSp="0">
  <p:cSld name="Screenshot and Title - Dark">
    <p:bg>
      <p:bgPr>
        <a:solidFill>
          <a:schemeClr val="lt2"/>
        </a:solidFill>
      </p:bgPr>
    </p:bg>
    <p:spTree>
      <p:nvGrpSpPr>
        <p:cNvPr id="803" name="Shape 803"/>
        <p:cNvGrpSpPr/>
        <p:nvPr/>
      </p:nvGrpSpPr>
      <p:grpSpPr>
        <a:xfrm>
          <a:off x="0" y="0"/>
          <a:ext cx="0" cy="0"/>
          <a:chOff x="0" y="0"/>
          <a:chExt cx="0" cy="0"/>
        </a:xfrm>
      </p:grpSpPr>
      <p:sp>
        <p:nvSpPr>
          <p:cNvPr id="804" name="Google Shape;804;p119"/>
          <p:cNvSpPr txBox="1"/>
          <p:nvPr>
            <p:ph idx="1" type="subTitle"/>
          </p:nvPr>
        </p:nvSpPr>
        <p:spPr>
          <a:xfrm>
            <a:off x="342386" y="2577597"/>
            <a:ext cx="24483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05" name="Google Shape;805;p119"/>
          <p:cNvSpPr/>
          <p:nvPr/>
        </p:nvSpPr>
        <p:spPr>
          <a:xfrm>
            <a:off x="3066098" y="-3"/>
            <a:ext cx="6072300" cy="5143500"/>
          </a:xfrm>
          <a:prstGeom prst="rect">
            <a:avLst/>
          </a:prstGeom>
          <a:solidFill>
            <a:schemeClr val="dk1">
              <a:alpha val="145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806" name="Google Shape;806;p119"/>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pic>
        <p:nvPicPr>
          <p:cNvPr id="807" name="Google Shape;807;p119"/>
          <p:cNvPicPr preferRelativeResize="0"/>
          <p:nvPr/>
        </p:nvPicPr>
        <p:blipFill rotWithShape="1">
          <a:blip r:embed="rId3">
            <a:alphaModFix/>
          </a:blip>
          <a:srcRect b="0" l="0" r="0" t="0"/>
          <a:stretch/>
        </p:blipFill>
        <p:spPr>
          <a:xfrm>
            <a:off x="0" y="4183460"/>
            <a:ext cx="3062925" cy="960075"/>
          </a:xfrm>
          <a:prstGeom prst="rect">
            <a:avLst/>
          </a:prstGeom>
          <a:noFill/>
          <a:ln>
            <a:noFill/>
          </a:ln>
        </p:spPr>
      </p:pic>
      <p:sp>
        <p:nvSpPr>
          <p:cNvPr id="808" name="Google Shape;808;p119"/>
          <p:cNvSpPr/>
          <p:nvPr>
            <p:ph idx="2" type="pic"/>
          </p:nvPr>
        </p:nvSpPr>
        <p:spPr>
          <a:xfrm>
            <a:off x="3205813" y="228601"/>
            <a:ext cx="5938200" cy="43194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09" name="Google Shape;809;p119"/>
          <p:cNvSpPr txBox="1"/>
          <p:nvPr>
            <p:ph type="title"/>
          </p:nvPr>
        </p:nvSpPr>
        <p:spPr>
          <a:xfrm>
            <a:off x="342386" y="520861"/>
            <a:ext cx="2448300" cy="1985400"/>
          </a:xfrm>
          <a:prstGeom prst="rect">
            <a:avLst/>
          </a:prstGeom>
          <a:noFill/>
          <a:ln>
            <a:noFill/>
          </a:ln>
        </p:spPr>
        <p:txBody>
          <a:bodyPr anchorCtr="0" anchor="b"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10" name="Google Shape;810;p119"/>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p:cSld name="Stats and Supporting Text">
    <p:spTree>
      <p:nvGrpSpPr>
        <p:cNvPr id="811" name="Shape 811"/>
        <p:cNvGrpSpPr/>
        <p:nvPr/>
      </p:nvGrpSpPr>
      <p:grpSpPr>
        <a:xfrm>
          <a:off x="0" y="0"/>
          <a:ext cx="0" cy="0"/>
          <a:chOff x="0" y="0"/>
          <a:chExt cx="0" cy="0"/>
        </a:xfrm>
      </p:grpSpPr>
      <p:sp>
        <p:nvSpPr>
          <p:cNvPr id="812" name="Google Shape;812;p120"/>
          <p:cNvSpPr txBox="1"/>
          <p:nvPr>
            <p:ph idx="1" type="body"/>
          </p:nvPr>
        </p:nvSpPr>
        <p:spPr>
          <a:xfrm>
            <a:off x="341710" y="2917765"/>
            <a:ext cx="1432500" cy="1336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3" name="Google Shape;813;p120"/>
          <p:cNvSpPr txBox="1"/>
          <p:nvPr>
            <p:ph idx="2" type="body"/>
          </p:nvPr>
        </p:nvSpPr>
        <p:spPr>
          <a:xfrm>
            <a:off x="2098690" y="2917765"/>
            <a:ext cx="1432500" cy="1336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4" name="Google Shape;814;p120"/>
          <p:cNvSpPr txBox="1"/>
          <p:nvPr>
            <p:ph idx="3" type="body"/>
          </p:nvPr>
        </p:nvSpPr>
        <p:spPr>
          <a:xfrm>
            <a:off x="3855671" y="2917765"/>
            <a:ext cx="1432500" cy="1336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5" name="Google Shape;815;p120"/>
          <p:cNvSpPr txBox="1"/>
          <p:nvPr>
            <p:ph idx="4" type="body"/>
          </p:nvPr>
        </p:nvSpPr>
        <p:spPr>
          <a:xfrm>
            <a:off x="5612651" y="2917765"/>
            <a:ext cx="1432500" cy="1336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6" name="Google Shape;816;p120"/>
          <p:cNvSpPr txBox="1"/>
          <p:nvPr>
            <p:ph idx="5" type="body"/>
          </p:nvPr>
        </p:nvSpPr>
        <p:spPr>
          <a:xfrm>
            <a:off x="7369631" y="2917765"/>
            <a:ext cx="1432500" cy="1336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7" name="Google Shape;817;p120"/>
          <p:cNvSpPr/>
          <p:nvPr>
            <p:ph idx="6" type="body"/>
          </p:nvPr>
        </p:nvSpPr>
        <p:spPr>
          <a:xfrm>
            <a:off x="342047"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8" name="Google Shape;818;p120"/>
          <p:cNvSpPr/>
          <p:nvPr>
            <p:ph idx="7" type="body"/>
          </p:nvPr>
        </p:nvSpPr>
        <p:spPr>
          <a:xfrm>
            <a:off x="2098943"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19" name="Google Shape;819;p120"/>
          <p:cNvSpPr/>
          <p:nvPr>
            <p:ph idx="8" type="body"/>
          </p:nvPr>
        </p:nvSpPr>
        <p:spPr>
          <a:xfrm>
            <a:off x="3855839"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20" name="Google Shape;820;p120"/>
          <p:cNvSpPr/>
          <p:nvPr>
            <p:ph idx="9" type="body"/>
          </p:nvPr>
        </p:nvSpPr>
        <p:spPr>
          <a:xfrm>
            <a:off x="5612735"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21" name="Google Shape;821;p120"/>
          <p:cNvSpPr/>
          <p:nvPr>
            <p:ph idx="13" type="body"/>
          </p:nvPr>
        </p:nvSpPr>
        <p:spPr>
          <a:xfrm>
            <a:off x="7369631"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22" name="Google Shape;822;p12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23" name="Google Shape;823;p120"/>
          <p:cNvSpPr txBox="1"/>
          <p:nvPr>
            <p:ph idx="1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 Dark">
  <p:cSld name="Stats and Supporting Text - Dark">
    <p:bg>
      <p:bgPr>
        <a:solidFill>
          <a:schemeClr val="lt2"/>
        </a:solidFill>
      </p:bgPr>
    </p:bg>
    <p:spTree>
      <p:nvGrpSpPr>
        <p:cNvPr id="824" name="Shape 824"/>
        <p:cNvGrpSpPr/>
        <p:nvPr/>
      </p:nvGrpSpPr>
      <p:grpSpPr>
        <a:xfrm>
          <a:off x="0" y="0"/>
          <a:ext cx="0" cy="0"/>
          <a:chOff x="0" y="0"/>
          <a:chExt cx="0" cy="0"/>
        </a:xfrm>
      </p:grpSpPr>
      <p:sp>
        <p:nvSpPr>
          <p:cNvPr id="825" name="Google Shape;825;p121"/>
          <p:cNvSpPr txBox="1"/>
          <p:nvPr>
            <p:ph idx="1" type="body"/>
          </p:nvPr>
        </p:nvSpPr>
        <p:spPr>
          <a:xfrm>
            <a:off x="341710" y="2935029"/>
            <a:ext cx="1432500" cy="13281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26" name="Google Shape;826;p121"/>
          <p:cNvSpPr txBox="1"/>
          <p:nvPr>
            <p:ph idx="2" type="body"/>
          </p:nvPr>
        </p:nvSpPr>
        <p:spPr>
          <a:xfrm>
            <a:off x="2098690" y="2935029"/>
            <a:ext cx="1432500" cy="13281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27" name="Google Shape;827;p121"/>
          <p:cNvSpPr txBox="1"/>
          <p:nvPr>
            <p:ph idx="3" type="body"/>
          </p:nvPr>
        </p:nvSpPr>
        <p:spPr>
          <a:xfrm>
            <a:off x="3855671" y="2935029"/>
            <a:ext cx="1432500" cy="13281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228600" lvl="2" marL="1371600" marR="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28" name="Google Shape;828;p121"/>
          <p:cNvSpPr txBox="1"/>
          <p:nvPr>
            <p:ph idx="4" type="body"/>
          </p:nvPr>
        </p:nvSpPr>
        <p:spPr>
          <a:xfrm>
            <a:off x="5612651" y="2935029"/>
            <a:ext cx="1432500" cy="13281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29" name="Google Shape;829;p121"/>
          <p:cNvSpPr txBox="1"/>
          <p:nvPr>
            <p:ph idx="5" type="body"/>
          </p:nvPr>
        </p:nvSpPr>
        <p:spPr>
          <a:xfrm>
            <a:off x="7369631" y="2935029"/>
            <a:ext cx="1432500" cy="13281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830" name="Google Shape;830;p121"/>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831" name="Google Shape;831;p121"/>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32" name="Google Shape;832;p121"/>
          <p:cNvSpPr txBox="1"/>
          <p:nvPr>
            <p:ph idx="6"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33" name="Google Shape;833;p121"/>
          <p:cNvSpPr/>
          <p:nvPr>
            <p:ph idx="7" type="body"/>
          </p:nvPr>
        </p:nvSpPr>
        <p:spPr>
          <a:xfrm>
            <a:off x="342047"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34" name="Google Shape;834;p121"/>
          <p:cNvSpPr/>
          <p:nvPr>
            <p:ph idx="8" type="body"/>
          </p:nvPr>
        </p:nvSpPr>
        <p:spPr>
          <a:xfrm>
            <a:off x="2098943"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35" name="Google Shape;835;p121"/>
          <p:cNvSpPr/>
          <p:nvPr>
            <p:ph idx="9" type="body"/>
          </p:nvPr>
        </p:nvSpPr>
        <p:spPr>
          <a:xfrm>
            <a:off x="3855839"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36" name="Google Shape;836;p121"/>
          <p:cNvSpPr/>
          <p:nvPr>
            <p:ph idx="13" type="body"/>
          </p:nvPr>
        </p:nvSpPr>
        <p:spPr>
          <a:xfrm>
            <a:off x="5612735"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37" name="Google Shape;837;p121"/>
          <p:cNvSpPr/>
          <p:nvPr>
            <p:ph idx="14" type="body"/>
          </p:nvPr>
        </p:nvSpPr>
        <p:spPr>
          <a:xfrm>
            <a:off x="7369631"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p:cSld name="3 Icons and Supporting Text">
    <p:spTree>
      <p:nvGrpSpPr>
        <p:cNvPr id="838" name="Shape 838"/>
        <p:cNvGrpSpPr/>
        <p:nvPr/>
      </p:nvGrpSpPr>
      <p:grpSpPr>
        <a:xfrm>
          <a:off x="0" y="0"/>
          <a:ext cx="0" cy="0"/>
          <a:chOff x="0" y="0"/>
          <a:chExt cx="0" cy="0"/>
        </a:xfrm>
      </p:grpSpPr>
      <p:sp>
        <p:nvSpPr>
          <p:cNvPr id="839" name="Google Shape;839;p122"/>
          <p:cNvSpPr txBox="1"/>
          <p:nvPr>
            <p:ph idx="1" type="body"/>
          </p:nvPr>
        </p:nvSpPr>
        <p:spPr>
          <a:xfrm>
            <a:off x="339182" y="3078476"/>
            <a:ext cx="27336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40" name="Google Shape;840;p122"/>
          <p:cNvSpPr txBox="1"/>
          <p:nvPr>
            <p:ph idx="2" type="body"/>
          </p:nvPr>
        </p:nvSpPr>
        <p:spPr>
          <a:xfrm>
            <a:off x="3205813" y="3078476"/>
            <a:ext cx="27309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41" name="Google Shape;841;p122"/>
          <p:cNvSpPr txBox="1"/>
          <p:nvPr>
            <p:ph idx="3" type="body"/>
          </p:nvPr>
        </p:nvSpPr>
        <p:spPr>
          <a:xfrm>
            <a:off x="6069579" y="3078476"/>
            <a:ext cx="27279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42" name="Google Shape;842;p122"/>
          <p:cNvSpPr/>
          <p:nvPr/>
        </p:nvSpPr>
        <p:spPr>
          <a:xfrm>
            <a:off x="946476"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43" name="Google Shape;843;p122"/>
          <p:cNvSpPr/>
          <p:nvPr/>
        </p:nvSpPr>
        <p:spPr>
          <a:xfrm>
            <a:off x="3788743"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44" name="Google Shape;844;p122"/>
          <p:cNvSpPr/>
          <p:nvPr/>
        </p:nvSpPr>
        <p:spPr>
          <a:xfrm>
            <a:off x="6674451"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45" name="Google Shape;845;p122"/>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46" name="Google Shape;846;p122"/>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oS - Black Title Page">
  <p:cSld name="1_SoS - Black Title Page">
    <p:bg>
      <p:bgPr>
        <a:gradFill>
          <a:gsLst>
            <a:gs pos="0">
              <a:srgbClr val="252831"/>
            </a:gs>
            <a:gs pos="39000">
              <a:schemeClr val="lt1"/>
            </a:gs>
            <a:gs pos="100000">
              <a:schemeClr val="lt1"/>
            </a:gs>
          </a:gsLst>
          <a:lin ang="5400000" scaled="0"/>
        </a:gra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4004467" y="1466446"/>
            <a:ext cx="4012723" cy="1054121"/>
          </a:xfrm>
          <a:prstGeom prst="rect">
            <a:avLst/>
          </a:prstGeom>
          <a:noFill/>
          <a:ln>
            <a:noFill/>
          </a:ln>
        </p:spPr>
        <p:txBody>
          <a:bodyPr anchorCtr="0" anchor="b" bIns="0" lIns="0" spcFirstLastPara="1" rIns="0" wrap="square" tIns="82275"/>
          <a:lstStyle>
            <a:lvl1pPr lvl="0" algn="l">
              <a:lnSpc>
                <a:spcPct val="86000"/>
              </a:lnSpc>
              <a:spcBef>
                <a:spcPts val="0"/>
              </a:spcBef>
              <a:spcAft>
                <a:spcPts val="0"/>
              </a:spcAft>
              <a:buClr>
                <a:schemeClr val="dk1"/>
              </a:buClr>
              <a:buSzPts val="3000"/>
              <a:buFont typeface="Arial"/>
              <a:buNone/>
              <a:defRPr sz="3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4"/>
          <p:cNvSpPr txBox="1"/>
          <p:nvPr/>
        </p:nvSpPr>
        <p:spPr>
          <a:xfrm>
            <a:off x="106890" y="92957"/>
            <a:ext cx="6019800"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00" u="none" cap="none" strike="noStrike">
                <a:solidFill>
                  <a:srgbClr val="7F7F7F"/>
                </a:solidFill>
                <a:latin typeface="Arial"/>
                <a:ea typeface="Arial"/>
                <a:cs typeface="Arial"/>
                <a:sym typeface="Arial"/>
              </a:rPr>
              <a:t>Global Field Enablement - Internal and Partner Use Only - Proprietary and Confidential</a:t>
            </a:r>
            <a:endParaRPr/>
          </a:p>
        </p:txBody>
      </p:sp>
      <p:sp>
        <p:nvSpPr>
          <p:cNvPr id="60" name="Google Shape;60;p14"/>
          <p:cNvSpPr txBox="1"/>
          <p:nvPr>
            <p:ph idx="1" type="body"/>
          </p:nvPr>
        </p:nvSpPr>
        <p:spPr>
          <a:xfrm>
            <a:off x="4004467" y="2799497"/>
            <a:ext cx="4012722" cy="871462"/>
          </a:xfrm>
          <a:prstGeom prst="rect">
            <a:avLst/>
          </a:prstGeom>
          <a:noFill/>
          <a:ln>
            <a:noFill/>
          </a:ln>
        </p:spPr>
        <p:txBody>
          <a:bodyPr anchorCtr="0" anchor="t" bIns="45700" lIns="0" spcFirstLastPara="1" rIns="0" wrap="square" tIns="182875"/>
          <a:lstStyle>
            <a:lvl1pPr indent="-228600" lvl="0" marL="457200" algn="l">
              <a:lnSpc>
                <a:spcPct val="92000"/>
              </a:lnSpc>
              <a:spcBef>
                <a:spcPts val="450"/>
              </a:spcBef>
              <a:spcAft>
                <a:spcPts val="0"/>
              </a:spcAft>
              <a:buSzPts val="1050"/>
              <a:buFont typeface="Arial"/>
              <a:buNone/>
              <a:defRPr b="0" sz="1500">
                <a:solidFill>
                  <a:srgbClr val="A5A5A5"/>
                </a:solidFill>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pic>
        <p:nvPicPr>
          <p:cNvPr id="61" name="Google Shape;61;p14"/>
          <p:cNvPicPr preferRelativeResize="0"/>
          <p:nvPr/>
        </p:nvPicPr>
        <p:blipFill rotWithShape="1">
          <a:blip r:embed="rId2">
            <a:alphaModFix/>
          </a:blip>
          <a:srcRect b="1747" l="1288" r="1855" t="1519"/>
          <a:stretch/>
        </p:blipFill>
        <p:spPr>
          <a:xfrm>
            <a:off x="1314387" y="1397189"/>
            <a:ext cx="2340717" cy="2349122"/>
          </a:xfrm>
          <a:prstGeom prst="rect">
            <a:avLst/>
          </a:prstGeom>
          <a:noFill/>
          <a:ln>
            <a:noFill/>
          </a:ln>
        </p:spPr>
      </p:pic>
      <p:pic>
        <p:nvPicPr>
          <p:cNvPr id="62" name="Google Shape;62;p14"/>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cxnSp>
        <p:nvCxnSpPr>
          <p:cNvPr id="63" name="Google Shape;63;p14"/>
          <p:cNvCxnSpPr/>
          <p:nvPr/>
        </p:nvCxnSpPr>
        <p:spPr>
          <a:xfrm>
            <a:off x="4004468" y="2742613"/>
            <a:ext cx="3956505" cy="0"/>
          </a:xfrm>
          <a:prstGeom prst="straightConnector1">
            <a:avLst/>
          </a:prstGeom>
          <a:noFill/>
          <a:ln cap="rnd" cmpd="sng" w="12700">
            <a:solidFill>
              <a:schemeClr val="accent1"/>
            </a:solidFill>
            <a:prstDash val="solid"/>
            <a:miter lim="800000"/>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 Dark">
  <p:cSld name="3 Icons and Supporting Text - Dark">
    <p:bg>
      <p:bgPr>
        <a:solidFill>
          <a:schemeClr val="lt2"/>
        </a:solidFill>
      </p:bgPr>
    </p:bg>
    <p:spTree>
      <p:nvGrpSpPr>
        <p:cNvPr id="847" name="Shape 847"/>
        <p:cNvGrpSpPr/>
        <p:nvPr/>
      </p:nvGrpSpPr>
      <p:grpSpPr>
        <a:xfrm>
          <a:off x="0" y="0"/>
          <a:ext cx="0" cy="0"/>
          <a:chOff x="0" y="0"/>
          <a:chExt cx="0" cy="0"/>
        </a:xfrm>
      </p:grpSpPr>
      <p:sp>
        <p:nvSpPr>
          <p:cNvPr id="848" name="Google Shape;848;p123"/>
          <p:cNvSpPr txBox="1"/>
          <p:nvPr>
            <p:ph idx="1" type="body"/>
          </p:nvPr>
        </p:nvSpPr>
        <p:spPr>
          <a:xfrm>
            <a:off x="339182" y="3078476"/>
            <a:ext cx="27336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49" name="Google Shape;849;p123"/>
          <p:cNvSpPr txBox="1"/>
          <p:nvPr>
            <p:ph idx="2" type="body"/>
          </p:nvPr>
        </p:nvSpPr>
        <p:spPr>
          <a:xfrm>
            <a:off x="3205813" y="3078476"/>
            <a:ext cx="27309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50" name="Google Shape;850;p123"/>
          <p:cNvSpPr txBox="1"/>
          <p:nvPr>
            <p:ph idx="3" type="body"/>
          </p:nvPr>
        </p:nvSpPr>
        <p:spPr>
          <a:xfrm>
            <a:off x="6069579" y="3078476"/>
            <a:ext cx="27279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51" name="Google Shape;851;p123"/>
          <p:cNvSpPr/>
          <p:nvPr/>
        </p:nvSpPr>
        <p:spPr>
          <a:xfrm>
            <a:off x="946476"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52" name="Google Shape;852;p123"/>
          <p:cNvSpPr/>
          <p:nvPr/>
        </p:nvSpPr>
        <p:spPr>
          <a:xfrm>
            <a:off x="3788743"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53" name="Google Shape;853;p123"/>
          <p:cNvSpPr/>
          <p:nvPr/>
        </p:nvSpPr>
        <p:spPr>
          <a:xfrm>
            <a:off x="6674451"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54" name="Google Shape;854;p12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55" name="Google Shape;855;p123"/>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856" name="Google Shape;856;p123"/>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p:cSld name="4 Icons and Supporting Text">
    <p:spTree>
      <p:nvGrpSpPr>
        <p:cNvPr id="857" name="Shape 857"/>
        <p:cNvGrpSpPr/>
        <p:nvPr/>
      </p:nvGrpSpPr>
      <p:grpSpPr>
        <a:xfrm>
          <a:off x="0" y="0"/>
          <a:ext cx="0" cy="0"/>
          <a:chOff x="0" y="0"/>
          <a:chExt cx="0" cy="0"/>
        </a:xfrm>
      </p:grpSpPr>
      <p:sp>
        <p:nvSpPr>
          <p:cNvPr id="858" name="Google Shape;858;p124"/>
          <p:cNvSpPr txBox="1"/>
          <p:nvPr>
            <p:ph idx="1" type="body"/>
          </p:nvPr>
        </p:nvSpPr>
        <p:spPr>
          <a:xfrm>
            <a:off x="339182" y="3078475"/>
            <a:ext cx="20148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59" name="Google Shape;859;p124"/>
          <p:cNvSpPr txBox="1"/>
          <p:nvPr>
            <p:ph idx="2" type="body"/>
          </p:nvPr>
        </p:nvSpPr>
        <p:spPr>
          <a:xfrm>
            <a:off x="2487007" y="3078475"/>
            <a:ext cx="20175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60" name="Google Shape;860;p124"/>
          <p:cNvSpPr txBox="1"/>
          <p:nvPr>
            <p:ph idx="3" type="body"/>
          </p:nvPr>
        </p:nvSpPr>
        <p:spPr>
          <a:xfrm>
            <a:off x="4640561" y="3078475"/>
            <a:ext cx="20121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61" name="Google Shape;861;p124"/>
          <p:cNvSpPr/>
          <p:nvPr/>
        </p:nvSpPr>
        <p:spPr>
          <a:xfrm>
            <a:off x="585641"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62" name="Google Shape;862;p124"/>
          <p:cNvSpPr/>
          <p:nvPr/>
        </p:nvSpPr>
        <p:spPr>
          <a:xfrm>
            <a:off x="273489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63" name="Google Shape;863;p124"/>
          <p:cNvSpPr txBox="1"/>
          <p:nvPr>
            <p:ph idx="4" type="body"/>
          </p:nvPr>
        </p:nvSpPr>
        <p:spPr>
          <a:xfrm>
            <a:off x="6785521" y="3078475"/>
            <a:ext cx="20121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64" name="Google Shape;864;p124"/>
          <p:cNvSpPr/>
          <p:nvPr/>
        </p:nvSpPr>
        <p:spPr>
          <a:xfrm>
            <a:off x="4885587"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65" name="Google Shape;865;p124"/>
          <p:cNvSpPr/>
          <p:nvPr/>
        </p:nvSpPr>
        <p:spPr>
          <a:xfrm>
            <a:off x="703054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66" name="Google Shape;866;p124"/>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67" name="Google Shape;867;p124"/>
          <p:cNvSpPr txBox="1"/>
          <p:nvPr>
            <p:ph idx="5"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 Dark">
  <p:cSld name="4 Icons and Supporting Text - Dark">
    <p:bg>
      <p:bgPr>
        <a:solidFill>
          <a:schemeClr val="lt2"/>
        </a:solidFill>
      </p:bgPr>
    </p:bg>
    <p:spTree>
      <p:nvGrpSpPr>
        <p:cNvPr id="868" name="Shape 868"/>
        <p:cNvGrpSpPr/>
        <p:nvPr/>
      </p:nvGrpSpPr>
      <p:grpSpPr>
        <a:xfrm>
          <a:off x="0" y="0"/>
          <a:ext cx="0" cy="0"/>
          <a:chOff x="0" y="0"/>
          <a:chExt cx="0" cy="0"/>
        </a:xfrm>
      </p:grpSpPr>
      <p:sp>
        <p:nvSpPr>
          <p:cNvPr id="869" name="Google Shape;869;p125"/>
          <p:cNvSpPr txBox="1"/>
          <p:nvPr>
            <p:ph idx="1" type="body"/>
          </p:nvPr>
        </p:nvSpPr>
        <p:spPr>
          <a:xfrm>
            <a:off x="339182" y="3078475"/>
            <a:ext cx="20148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70" name="Google Shape;870;p125"/>
          <p:cNvSpPr txBox="1"/>
          <p:nvPr>
            <p:ph idx="2" type="body"/>
          </p:nvPr>
        </p:nvSpPr>
        <p:spPr>
          <a:xfrm>
            <a:off x="2487007" y="3078475"/>
            <a:ext cx="20175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71" name="Google Shape;871;p125"/>
          <p:cNvSpPr txBox="1"/>
          <p:nvPr>
            <p:ph idx="3" type="body"/>
          </p:nvPr>
        </p:nvSpPr>
        <p:spPr>
          <a:xfrm>
            <a:off x="4640561" y="3078475"/>
            <a:ext cx="20121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72" name="Google Shape;872;p125"/>
          <p:cNvSpPr/>
          <p:nvPr/>
        </p:nvSpPr>
        <p:spPr>
          <a:xfrm>
            <a:off x="585641"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73" name="Google Shape;873;p125"/>
          <p:cNvSpPr/>
          <p:nvPr/>
        </p:nvSpPr>
        <p:spPr>
          <a:xfrm>
            <a:off x="273489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74" name="Google Shape;874;p125"/>
          <p:cNvSpPr txBox="1"/>
          <p:nvPr>
            <p:ph idx="4" type="body"/>
          </p:nvPr>
        </p:nvSpPr>
        <p:spPr>
          <a:xfrm>
            <a:off x="6785521" y="3078475"/>
            <a:ext cx="2012100" cy="11757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75" name="Google Shape;875;p125"/>
          <p:cNvSpPr/>
          <p:nvPr/>
        </p:nvSpPr>
        <p:spPr>
          <a:xfrm>
            <a:off x="4885587"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76" name="Google Shape;876;p125"/>
          <p:cNvSpPr/>
          <p:nvPr/>
        </p:nvSpPr>
        <p:spPr>
          <a:xfrm>
            <a:off x="703054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pic>
        <p:nvPicPr>
          <p:cNvPr id="877" name="Google Shape;877;p125"/>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878" name="Google Shape;878;p125"/>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79" name="Google Shape;879;p125"/>
          <p:cNvSpPr txBox="1"/>
          <p:nvPr>
            <p:ph idx="5" type="subTitle"/>
          </p:nvPr>
        </p:nvSpPr>
        <p:spPr>
          <a:xfrm>
            <a:off x="342047" y="660003"/>
            <a:ext cx="8460000" cy="205800"/>
          </a:xfrm>
          <a:prstGeom prst="rect">
            <a:avLst/>
          </a:prstGeom>
          <a:solidFill>
            <a:schemeClr val="lt1"/>
          </a:solid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p:cSld name="5 Icons and Supporting Text">
    <p:spTree>
      <p:nvGrpSpPr>
        <p:cNvPr id="880" name="Shape 880"/>
        <p:cNvGrpSpPr/>
        <p:nvPr/>
      </p:nvGrpSpPr>
      <p:grpSpPr>
        <a:xfrm>
          <a:off x="0" y="0"/>
          <a:ext cx="0" cy="0"/>
          <a:chOff x="0" y="0"/>
          <a:chExt cx="0" cy="0"/>
        </a:xfrm>
      </p:grpSpPr>
      <p:sp>
        <p:nvSpPr>
          <p:cNvPr id="881" name="Google Shape;881;p126"/>
          <p:cNvSpPr txBox="1"/>
          <p:nvPr>
            <p:ph idx="1" type="body"/>
          </p:nvPr>
        </p:nvSpPr>
        <p:spPr>
          <a:xfrm>
            <a:off x="344974"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82" name="Google Shape;882;p126"/>
          <p:cNvSpPr txBox="1"/>
          <p:nvPr>
            <p:ph idx="2" type="body"/>
          </p:nvPr>
        </p:nvSpPr>
        <p:spPr>
          <a:xfrm>
            <a:off x="2098690"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83" name="Google Shape;883;p126"/>
          <p:cNvSpPr txBox="1"/>
          <p:nvPr>
            <p:ph idx="3" type="body"/>
          </p:nvPr>
        </p:nvSpPr>
        <p:spPr>
          <a:xfrm>
            <a:off x="3855838"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84" name="Google Shape;884;p126"/>
          <p:cNvSpPr txBox="1"/>
          <p:nvPr>
            <p:ph idx="4" type="body"/>
          </p:nvPr>
        </p:nvSpPr>
        <p:spPr>
          <a:xfrm>
            <a:off x="5612651"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85" name="Google Shape;885;p126"/>
          <p:cNvSpPr txBox="1"/>
          <p:nvPr>
            <p:ph idx="5" type="body"/>
          </p:nvPr>
        </p:nvSpPr>
        <p:spPr>
          <a:xfrm>
            <a:off x="7376060"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886" name="Google Shape;886;p126"/>
          <p:cNvSpPr/>
          <p:nvPr/>
        </p:nvSpPr>
        <p:spPr>
          <a:xfrm>
            <a:off x="344975"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87" name="Google Shape;887;p126"/>
          <p:cNvSpPr/>
          <p:nvPr/>
        </p:nvSpPr>
        <p:spPr>
          <a:xfrm>
            <a:off x="209375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88" name="Google Shape;888;p126"/>
          <p:cNvSpPr/>
          <p:nvPr/>
        </p:nvSpPr>
        <p:spPr>
          <a:xfrm>
            <a:off x="3855839"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89" name="Google Shape;889;p126"/>
          <p:cNvSpPr/>
          <p:nvPr/>
        </p:nvSpPr>
        <p:spPr>
          <a:xfrm>
            <a:off x="5617927"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90" name="Google Shape;890;p126"/>
          <p:cNvSpPr/>
          <p:nvPr/>
        </p:nvSpPr>
        <p:spPr>
          <a:xfrm>
            <a:off x="737606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891" name="Google Shape;891;p126"/>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892" name="Google Shape;892;p126"/>
          <p:cNvSpPr txBox="1"/>
          <p:nvPr>
            <p:ph idx="6"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 Dark">
  <p:cSld name="5 Icons and Supporting Text - Dark">
    <p:bg>
      <p:bgPr>
        <a:solidFill>
          <a:schemeClr val="lt2"/>
        </a:solidFill>
      </p:bgPr>
    </p:bg>
    <p:spTree>
      <p:nvGrpSpPr>
        <p:cNvPr id="893" name="Shape 893"/>
        <p:cNvGrpSpPr/>
        <p:nvPr/>
      </p:nvGrpSpPr>
      <p:grpSpPr>
        <a:xfrm>
          <a:off x="0" y="0"/>
          <a:ext cx="0" cy="0"/>
          <a:chOff x="0" y="0"/>
          <a:chExt cx="0" cy="0"/>
        </a:xfrm>
      </p:grpSpPr>
      <p:sp>
        <p:nvSpPr>
          <p:cNvPr id="894" name="Google Shape;894;p127"/>
          <p:cNvSpPr txBox="1"/>
          <p:nvPr>
            <p:ph idx="1" type="body"/>
          </p:nvPr>
        </p:nvSpPr>
        <p:spPr>
          <a:xfrm>
            <a:off x="344974"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95" name="Google Shape;895;p127"/>
          <p:cNvSpPr txBox="1"/>
          <p:nvPr>
            <p:ph idx="2" type="body"/>
          </p:nvPr>
        </p:nvSpPr>
        <p:spPr>
          <a:xfrm>
            <a:off x="2098690"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96" name="Google Shape;896;p127"/>
          <p:cNvSpPr txBox="1"/>
          <p:nvPr>
            <p:ph idx="3" type="body"/>
          </p:nvPr>
        </p:nvSpPr>
        <p:spPr>
          <a:xfrm>
            <a:off x="3855838"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97" name="Google Shape;897;p127"/>
          <p:cNvSpPr txBox="1"/>
          <p:nvPr>
            <p:ph idx="4" type="body"/>
          </p:nvPr>
        </p:nvSpPr>
        <p:spPr>
          <a:xfrm>
            <a:off x="5612651"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898" name="Google Shape;898;p127"/>
          <p:cNvSpPr txBox="1"/>
          <p:nvPr>
            <p:ph idx="5" type="body"/>
          </p:nvPr>
        </p:nvSpPr>
        <p:spPr>
          <a:xfrm>
            <a:off x="7376060" y="2914705"/>
            <a:ext cx="1432500" cy="1339500"/>
          </a:xfrm>
          <a:prstGeom prst="rect">
            <a:avLst/>
          </a:prstGeom>
          <a:noFill/>
          <a:ln>
            <a:noFill/>
          </a:ln>
        </p:spPr>
        <p:txBody>
          <a:bodyPr anchorCtr="0" anchor="t" bIns="68575" lIns="68575" spcFirstLastPara="1" rIns="68575" wrap="square" tIns="68575"/>
          <a:lstStyle>
            <a:lvl1pPr indent="-311150" lvl="0" marL="457200" marR="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899" name="Google Shape;899;p127"/>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900" name="Google Shape;900;p127"/>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01" name="Google Shape;901;p127"/>
          <p:cNvSpPr txBox="1"/>
          <p:nvPr>
            <p:ph idx="6"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02" name="Google Shape;902;p127"/>
          <p:cNvSpPr/>
          <p:nvPr/>
        </p:nvSpPr>
        <p:spPr>
          <a:xfrm>
            <a:off x="344975"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903" name="Google Shape;903;p127"/>
          <p:cNvSpPr/>
          <p:nvPr/>
        </p:nvSpPr>
        <p:spPr>
          <a:xfrm>
            <a:off x="209375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904" name="Google Shape;904;p127"/>
          <p:cNvSpPr/>
          <p:nvPr/>
        </p:nvSpPr>
        <p:spPr>
          <a:xfrm>
            <a:off x="3855839"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905" name="Google Shape;905;p127"/>
          <p:cNvSpPr/>
          <p:nvPr/>
        </p:nvSpPr>
        <p:spPr>
          <a:xfrm>
            <a:off x="5617927"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906" name="Google Shape;906;p127"/>
          <p:cNvSpPr/>
          <p:nvPr/>
        </p:nvSpPr>
        <p:spPr>
          <a:xfrm>
            <a:off x="737606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and text sizing">
  <p:cSld name="Grid and text sizing">
    <p:spTree>
      <p:nvGrpSpPr>
        <p:cNvPr id="907" name="Shape 907"/>
        <p:cNvGrpSpPr/>
        <p:nvPr/>
      </p:nvGrpSpPr>
      <p:grpSpPr>
        <a:xfrm>
          <a:off x="0" y="0"/>
          <a:ext cx="0" cy="0"/>
          <a:chOff x="0" y="0"/>
          <a:chExt cx="0" cy="0"/>
        </a:xfrm>
      </p:grpSpPr>
      <p:grpSp>
        <p:nvGrpSpPr>
          <p:cNvPr id="908" name="Google Shape;908;p128"/>
          <p:cNvGrpSpPr/>
          <p:nvPr/>
        </p:nvGrpSpPr>
        <p:grpSpPr>
          <a:xfrm>
            <a:off x="-2" y="0"/>
            <a:ext cx="9144003" cy="5143500"/>
            <a:chOff x="-4" y="0"/>
            <a:chExt cx="12192004" cy="6858000"/>
          </a:xfrm>
        </p:grpSpPr>
        <p:grpSp>
          <p:nvGrpSpPr>
            <p:cNvPr id="909" name="Google Shape;909;p128"/>
            <p:cNvGrpSpPr/>
            <p:nvPr/>
          </p:nvGrpSpPr>
          <p:grpSpPr>
            <a:xfrm>
              <a:off x="-4" y="0"/>
              <a:ext cx="12192004" cy="6858000"/>
              <a:chOff x="-4" y="0"/>
              <a:chExt cx="12192004" cy="6858000"/>
            </a:xfrm>
          </p:grpSpPr>
          <p:sp>
            <p:nvSpPr>
              <p:cNvPr id="910" name="Google Shape;910;p128"/>
              <p:cNvSpPr/>
              <p:nvPr/>
            </p:nvSpPr>
            <p:spPr>
              <a:xfrm>
                <a:off x="-1" y="0"/>
                <a:ext cx="456000" cy="6858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11" name="Google Shape;911;p128"/>
              <p:cNvSpPr/>
              <p:nvPr/>
            </p:nvSpPr>
            <p:spPr>
              <a:xfrm>
                <a:off x="11735937" y="0"/>
                <a:ext cx="456000" cy="6858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12" name="Google Shape;912;p128"/>
              <p:cNvSpPr/>
              <p:nvPr/>
            </p:nvSpPr>
            <p:spPr>
              <a:xfrm rot="5400000">
                <a:off x="5940751" y="-5940748"/>
                <a:ext cx="310500" cy="12192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13" name="Google Shape;913;p128"/>
              <p:cNvSpPr/>
              <p:nvPr/>
            </p:nvSpPr>
            <p:spPr>
              <a:xfrm rot="5400000">
                <a:off x="5618997" y="284877"/>
                <a:ext cx="954000" cy="12192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914" name="Google Shape;914;p128"/>
            <p:cNvGrpSpPr/>
            <p:nvPr/>
          </p:nvGrpSpPr>
          <p:grpSpPr>
            <a:xfrm>
              <a:off x="456062" y="304801"/>
              <a:ext cx="11280039" cy="5599075"/>
              <a:chOff x="0" y="304801"/>
              <a:chExt cx="12192000" cy="5599075"/>
            </a:xfrm>
          </p:grpSpPr>
          <p:cxnSp>
            <p:nvCxnSpPr>
              <p:cNvPr id="915" name="Google Shape;915;p128"/>
              <p:cNvCxnSpPr/>
              <p:nvPr/>
            </p:nvCxnSpPr>
            <p:spPr>
              <a:xfrm>
                <a:off x="0" y="52876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16" name="Google Shape;916;p128"/>
              <p:cNvCxnSpPr/>
              <p:nvPr/>
            </p:nvCxnSpPr>
            <p:spPr>
              <a:xfrm>
                <a:off x="0" y="30480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17" name="Google Shape;917;p128"/>
              <p:cNvCxnSpPr/>
              <p:nvPr/>
            </p:nvCxnSpPr>
            <p:spPr>
              <a:xfrm>
                <a:off x="0" y="75272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18" name="Google Shape;918;p128"/>
              <p:cNvCxnSpPr/>
              <p:nvPr/>
            </p:nvCxnSpPr>
            <p:spPr>
              <a:xfrm>
                <a:off x="0" y="97669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19" name="Google Shape;919;p128"/>
              <p:cNvCxnSpPr/>
              <p:nvPr/>
            </p:nvCxnSpPr>
            <p:spPr>
              <a:xfrm>
                <a:off x="0" y="120065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0" name="Google Shape;920;p128"/>
              <p:cNvCxnSpPr/>
              <p:nvPr/>
            </p:nvCxnSpPr>
            <p:spPr>
              <a:xfrm>
                <a:off x="0" y="142461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1" name="Google Shape;921;p128"/>
              <p:cNvCxnSpPr/>
              <p:nvPr/>
            </p:nvCxnSpPr>
            <p:spPr>
              <a:xfrm>
                <a:off x="0" y="164857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2" name="Google Shape;922;p128"/>
              <p:cNvCxnSpPr/>
              <p:nvPr/>
            </p:nvCxnSpPr>
            <p:spPr>
              <a:xfrm>
                <a:off x="0" y="187254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3" name="Google Shape;923;p128"/>
              <p:cNvCxnSpPr/>
              <p:nvPr/>
            </p:nvCxnSpPr>
            <p:spPr>
              <a:xfrm>
                <a:off x="0" y="209650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4" name="Google Shape;924;p128"/>
              <p:cNvCxnSpPr/>
              <p:nvPr/>
            </p:nvCxnSpPr>
            <p:spPr>
              <a:xfrm>
                <a:off x="0" y="232046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5" name="Google Shape;925;p128"/>
              <p:cNvCxnSpPr/>
              <p:nvPr/>
            </p:nvCxnSpPr>
            <p:spPr>
              <a:xfrm>
                <a:off x="0" y="254443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6" name="Google Shape;926;p128"/>
              <p:cNvCxnSpPr/>
              <p:nvPr/>
            </p:nvCxnSpPr>
            <p:spPr>
              <a:xfrm>
                <a:off x="0" y="299235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7" name="Google Shape;927;p128"/>
              <p:cNvCxnSpPr/>
              <p:nvPr/>
            </p:nvCxnSpPr>
            <p:spPr>
              <a:xfrm>
                <a:off x="0" y="276839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8" name="Google Shape;928;p128"/>
              <p:cNvCxnSpPr/>
              <p:nvPr/>
            </p:nvCxnSpPr>
            <p:spPr>
              <a:xfrm>
                <a:off x="0" y="344028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29" name="Google Shape;929;p128"/>
              <p:cNvCxnSpPr/>
              <p:nvPr/>
            </p:nvCxnSpPr>
            <p:spPr>
              <a:xfrm>
                <a:off x="0" y="321632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0" name="Google Shape;930;p128"/>
              <p:cNvCxnSpPr/>
              <p:nvPr/>
            </p:nvCxnSpPr>
            <p:spPr>
              <a:xfrm>
                <a:off x="0" y="366424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1" name="Google Shape;931;p128"/>
              <p:cNvCxnSpPr/>
              <p:nvPr/>
            </p:nvCxnSpPr>
            <p:spPr>
              <a:xfrm>
                <a:off x="0" y="388820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2" name="Google Shape;932;p128"/>
              <p:cNvCxnSpPr/>
              <p:nvPr/>
            </p:nvCxnSpPr>
            <p:spPr>
              <a:xfrm>
                <a:off x="0" y="411217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3" name="Google Shape;933;p128"/>
              <p:cNvCxnSpPr/>
              <p:nvPr/>
            </p:nvCxnSpPr>
            <p:spPr>
              <a:xfrm>
                <a:off x="0" y="433613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4" name="Google Shape;934;p128"/>
              <p:cNvCxnSpPr/>
              <p:nvPr/>
            </p:nvCxnSpPr>
            <p:spPr>
              <a:xfrm>
                <a:off x="0" y="456009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5" name="Google Shape;935;p128"/>
              <p:cNvCxnSpPr/>
              <p:nvPr/>
            </p:nvCxnSpPr>
            <p:spPr>
              <a:xfrm>
                <a:off x="0" y="478406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6" name="Google Shape;936;p128"/>
              <p:cNvCxnSpPr/>
              <p:nvPr/>
            </p:nvCxnSpPr>
            <p:spPr>
              <a:xfrm>
                <a:off x="0" y="500802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7" name="Google Shape;937;p128"/>
              <p:cNvCxnSpPr/>
              <p:nvPr/>
            </p:nvCxnSpPr>
            <p:spPr>
              <a:xfrm>
                <a:off x="0" y="523198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8" name="Google Shape;938;p128"/>
              <p:cNvCxnSpPr/>
              <p:nvPr/>
            </p:nvCxnSpPr>
            <p:spPr>
              <a:xfrm>
                <a:off x="0" y="545595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39" name="Google Shape;939;p128"/>
              <p:cNvCxnSpPr/>
              <p:nvPr/>
            </p:nvCxnSpPr>
            <p:spPr>
              <a:xfrm>
                <a:off x="0" y="590387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940" name="Google Shape;940;p128"/>
              <p:cNvCxnSpPr/>
              <p:nvPr/>
            </p:nvCxnSpPr>
            <p:spPr>
              <a:xfrm>
                <a:off x="0" y="5679913"/>
                <a:ext cx="12192000" cy="0"/>
              </a:xfrm>
              <a:prstGeom prst="straightConnector1">
                <a:avLst/>
              </a:prstGeom>
              <a:noFill/>
              <a:ln cap="flat" cmpd="sng" w="9525">
                <a:solidFill>
                  <a:srgbClr val="53D4FF"/>
                </a:solidFill>
                <a:prstDash val="solid"/>
                <a:miter lim="8000"/>
                <a:headEnd len="sm" w="sm" type="none"/>
                <a:tailEnd len="sm" w="sm" type="none"/>
              </a:ln>
            </p:spPr>
          </p:cxnSp>
        </p:grpSp>
        <p:grpSp>
          <p:nvGrpSpPr>
            <p:cNvPr id="941" name="Google Shape;941;p128"/>
            <p:cNvGrpSpPr/>
            <p:nvPr/>
          </p:nvGrpSpPr>
          <p:grpSpPr>
            <a:xfrm>
              <a:off x="456062" y="304813"/>
              <a:ext cx="11277780" cy="5599151"/>
              <a:chOff x="456062" y="304801"/>
              <a:chExt cx="11277780" cy="5817300"/>
            </a:xfrm>
          </p:grpSpPr>
          <p:sp>
            <p:nvSpPr>
              <p:cNvPr id="942" name="Google Shape;942;p128"/>
              <p:cNvSpPr/>
              <p:nvPr/>
            </p:nvSpPr>
            <p:spPr>
              <a:xfrm>
                <a:off x="7138185"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3" name="Google Shape;943;p128"/>
              <p:cNvSpPr/>
              <p:nvPr/>
            </p:nvSpPr>
            <p:spPr>
              <a:xfrm>
                <a:off x="5229007"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4" name="Google Shape;944;p128"/>
              <p:cNvSpPr/>
              <p:nvPr/>
            </p:nvSpPr>
            <p:spPr>
              <a:xfrm>
                <a:off x="4274418"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5" name="Google Shape;945;p128"/>
              <p:cNvSpPr/>
              <p:nvPr/>
            </p:nvSpPr>
            <p:spPr>
              <a:xfrm>
                <a:off x="3319829"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6" name="Google Shape;946;p128"/>
              <p:cNvSpPr/>
              <p:nvPr/>
            </p:nvSpPr>
            <p:spPr>
              <a:xfrm>
                <a:off x="2365240"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7" name="Google Shape;947;p128"/>
              <p:cNvSpPr/>
              <p:nvPr/>
            </p:nvSpPr>
            <p:spPr>
              <a:xfrm>
                <a:off x="1410651"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8" name="Google Shape;948;p128"/>
              <p:cNvSpPr/>
              <p:nvPr/>
            </p:nvSpPr>
            <p:spPr>
              <a:xfrm>
                <a:off x="456062"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49" name="Google Shape;949;p128"/>
              <p:cNvSpPr/>
              <p:nvPr/>
            </p:nvSpPr>
            <p:spPr>
              <a:xfrm>
                <a:off x="6183596"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50" name="Google Shape;950;p128"/>
              <p:cNvSpPr/>
              <p:nvPr/>
            </p:nvSpPr>
            <p:spPr>
              <a:xfrm>
                <a:off x="8092774"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51" name="Google Shape;951;p128"/>
              <p:cNvSpPr/>
              <p:nvPr/>
            </p:nvSpPr>
            <p:spPr>
              <a:xfrm>
                <a:off x="9047363"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52" name="Google Shape;952;p128"/>
              <p:cNvSpPr/>
              <p:nvPr/>
            </p:nvSpPr>
            <p:spPr>
              <a:xfrm>
                <a:off x="10001952"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953" name="Google Shape;953;p128"/>
              <p:cNvSpPr/>
              <p:nvPr/>
            </p:nvSpPr>
            <p:spPr>
              <a:xfrm>
                <a:off x="10956542"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sp>
        <p:nvSpPr>
          <p:cNvPr id="954" name="Google Shape;954;p128"/>
          <p:cNvSpPr txBox="1"/>
          <p:nvPr/>
        </p:nvSpPr>
        <p:spPr>
          <a:xfrm>
            <a:off x="260429" y="190981"/>
            <a:ext cx="1823400" cy="300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Arial"/>
                <a:ea typeface="Arial"/>
                <a:cs typeface="Arial"/>
                <a:sym typeface="Arial"/>
              </a:rPr>
              <a:t>Grid and Text sizing</a:t>
            </a:r>
            <a:endParaRPr b="0" i="0" sz="1500" u="none" cap="none" strike="noStrike">
              <a:solidFill>
                <a:schemeClr val="lt1"/>
              </a:solidFill>
              <a:latin typeface="Arial"/>
              <a:ea typeface="Arial"/>
              <a:cs typeface="Arial"/>
              <a:sym typeface="Arial"/>
            </a:endParaRPr>
          </a:p>
        </p:txBody>
      </p:sp>
      <p:sp>
        <p:nvSpPr>
          <p:cNvPr id="955" name="Google Shape;955;p128"/>
          <p:cNvSpPr txBox="1"/>
          <p:nvPr/>
        </p:nvSpPr>
        <p:spPr>
          <a:xfrm>
            <a:off x="260429" y="843521"/>
            <a:ext cx="8554800" cy="3062100"/>
          </a:xfrm>
          <a:prstGeom prst="rect">
            <a:avLst/>
          </a:prstGeom>
          <a:noFill/>
          <a:ln>
            <a:noFill/>
          </a:ln>
        </p:spPr>
        <p:txBody>
          <a:bodyPr anchorCtr="0" anchor="t" bIns="34275" lIns="68575" spcFirstLastPara="1" rIns="68575" wrap="square" tIns="34275">
            <a:noAutofit/>
          </a:bodyPr>
          <a:lstStyle/>
          <a:p>
            <a:pPr indent="0" lvl="0" marL="0" marR="0" rtl="0" algn="l">
              <a:lnSpc>
                <a:spcPct val="95000"/>
              </a:lnSpc>
              <a:spcBef>
                <a:spcPts val="0"/>
              </a:spcBef>
              <a:spcAft>
                <a:spcPts val="0"/>
              </a:spcAft>
              <a:buClr>
                <a:srgbClr val="000000"/>
              </a:buClr>
              <a:buSzPts val="4500"/>
              <a:buFont typeface="Arial"/>
              <a:buNone/>
            </a:pPr>
            <a:r>
              <a:rPr b="0" i="0" lang="en" sz="4500" u="none" cap="none" strike="noStrike">
                <a:solidFill>
                  <a:schemeClr val="lt1"/>
                </a:solidFill>
                <a:latin typeface="Arial"/>
                <a:ea typeface="Arial"/>
                <a:cs typeface="Arial"/>
                <a:sym typeface="Arial"/>
              </a:rPr>
              <a:t>Section Titles, 60pt, Black</a:t>
            </a:r>
            <a:endParaRPr b="0" i="0" sz="4500" u="none" cap="none" strike="noStrike">
              <a:solidFill>
                <a:schemeClr val="lt1"/>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2700"/>
              <a:buFont typeface="Arial"/>
              <a:buNone/>
            </a:pPr>
            <a:r>
              <a:rPr b="1" i="0" lang="en" sz="2700" u="none" cap="none" strike="noStrike">
                <a:solidFill>
                  <a:schemeClr val="lt1"/>
                </a:solidFill>
                <a:latin typeface="Arial"/>
                <a:ea typeface="Arial"/>
                <a:cs typeface="Arial"/>
                <a:sym typeface="Arial"/>
              </a:rPr>
              <a:t>Page Titles, 36pt, Bold, Black</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800"/>
              <a:buFont typeface="Arial"/>
              <a:buNone/>
            </a:pPr>
            <a:r>
              <a:rPr b="0" i="0" lang="en" sz="1800" u="none" cap="none" strike="noStrike">
                <a:solidFill>
                  <a:schemeClr val="accent3"/>
                </a:solidFill>
                <a:latin typeface="Arial"/>
                <a:ea typeface="Arial"/>
                <a:cs typeface="Arial"/>
                <a:sym typeface="Arial"/>
              </a:rPr>
              <a:t>Sub Titles, 24pt, Gray 80% Accent 3</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800"/>
              <a:buFont typeface="Arial"/>
              <a:buNone/>
            </a:pPr>
            <a:r>
              <a:t/>
            </a:r>
            <a:endParaRPr b="0" i="0" sz="1800" u="none" cap="none" strike="noStrike">
              <a:solidFill>
                <a:schemeClr val="accent3"/>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Standard Text, 24pt, Black</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500"/>
              <a:buFont typeface="Arial"/>
              <a:buNone/>
            </a:pPr>
            <a:r>
              <a:rPr b="0" i="0" lang="en" sz="1500" u="none" cap="none" strike="noStrike">
                <a:solidFill>
                  <a:schemeClr val="lt1"/>
                </a:solidFill>
                <a:latin typeface="Arial"/>
                <a:ea typeface="Arial"/>
                <a:cs typeface="Arial"/>
                <a:sym typeface="Arial"/>
              </a:rPr>
              <a:t>Standard Text, 20pt, Black</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Standard Text, 16pt, Black</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6" name="Google Shape;956;p128"/>
          <p:cNvSpPr txBox="1"/>
          <p:nvPr/>
        </p:nvSpPr>
        <p:spPr>
          <a:xfrm>
            <a:off x="320449" y="4174883"/>
            <a:ext cx="5631300" cy="346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Text sizes:   60    48     36     28     24     20    16   14</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showMasterSp="0">
  <p:cSld name="Photo and Title">
    <p:bg>
      <p:bgPr>
        <a:blipFill>
          <a:blip r:embed="rId2">
            <a:alphaModFix/>
          </a:blip>
          <a:stretch>
            <a:fillRect/>
          </a:stretch>
        </a:blipFill>
      </p:bgPr>
    </p:bg>
    <p:spTree>
      <p:nvGrpSpPr>
        <p:cNvPr id="957" name="Shape 957"/>
        <p:cNvGrpSpPr/>
        <p:nvPr/>
      </p:nvGrpSpPr>
      <p:grpSpPr>
        <a:xfrm>
          <a:off x="0" y="0"/>
          <a:ext cx="0" cy="0"/>
          <a:chOff x="0" y="0"/>
          <a:chExt cx="0" cy="0"/>
        </a:xfrm>
      </p:grpSpPr>
      <p:sp>
        <p:nvSpPr>
          <p:cNvPr id="958" name="Google Shape;958;p129"/>
          <p:cNvSpPr/>
          <p:nvPr/>
        </p:nvSpPr>
        <p:spPr>
          <a:xfrm>
            <a:off x="0" y="0"/>
            <a:ext cx="9144000" cy="1404300"/>
          </a:xfrm>
          <a:prstGeom prst="rect">
            <a:avLst/>
          </a:prstGeom>
          <a:solidFill>
            <a:schemeClr val="lt1">
              <a:alpha val="745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9" name="Google Shape;959;p129"/>
          <p:cNvSpPr txBox="1"/>
          <p:nvPr>
            <p:ph type="title"/>
          </p:nvPr>
        </p:nvSpPr>
        <p:spPr>
          <a:xfrm>
            <a:off x="342056" y="232798"/>
            <a:ext cx="8460000" cy="505200"/>
          </a:xfrm>
          <a:prstGeom prst="rect">
            <a:avLst/>
          </a:prstGeom>
          <a:noFill/>
          <a:ln>
            <a:noFill/>
          </a:ln>
        </p:spPr>
        <p:txBody>
          <a:bodyPr anchorCtr="0" anchor="b"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60" name="Google Shape;960;p129"/>
          <p:cNvSpPr txBox="1"/>
          <p:nvPr>
            <p:ph idx="1" type="subTitle"/>
          </p:nvPr>
        </p:nvSpPr>
        <p:spPr>
          <a:xfrm>
            <a:off x="342047" y="979041"/>
            <a:ext cx="84600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961" name="Google Shape;961;p129"/>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962" name="Google Shape;962;p129"/>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in Circle" showMasterSp="0">
  <p:cSld name="Photo and Title in Circle">
    <p:bg>
      <p:bgPr>
        <a:blipFill>
          <a:blip r:embed="rId2">
            <a:alphaModFix/>
          </a:blip>
          <a:stretch>
            <a:fillRect/>
          </a:stretch>
        </a:blipFill>
      </p:bgPr>
    </p:bg>
    <p:spTree>
      <p:nvGrpSpPr>
        <p:cNvPr id="963" name="Shape 963"/>
        <p:cNvGrpSpPr/>
        <p:nvPr/>
      </p:nvGrpSpPr>
      <p:grpSpPr>
        <a:xfrm>
          <a:off x="0" y="0"/>
          <a:ext cx="0" cy="0"/>
          <a:chOff x="0" y="0"/>
          <a:chExt cx="0" cy="0"/>
        </a:xfrm>
      </p:grpSpPr>
      <p:sp>
        <p:nvSpPr>
          <p:cNvPr id="964" name="Google Shape;964;p130"/>
          <p:cNvSpPr/>
          <p:nvPr/>
        </p:nvSpPr>
        <p:spPr>
          <a:xfrm>
            <a:off x="4814111" y="590420"/>
            <a:ext cx="3798000" cy="3798000"/>
          </a:xfrm>
          <a:prstGeom prst="ellipse">
            <a:avLst/>
          </a:prstGeom>
          <a:solidFill>
            <a:schemeClr val="lt1">
              <a:alpha val="745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65" name="Google Shape;965;p130"/>
          <p:cNvSpPr txBox="1"/>
          <p:nvPr>
            <p:ph type="title"/>
          </p:nvPr>
        </p:nvSpPr>
        <p:spPr>
          <a:xfrm>
            <a:off x="5098783" y="2004678"/>
            <a:ext cx="3228600" cy="6750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66" name="Google Shape;966;p130"/>
          <p:cNvSpPr txBox="1"/>
          <p:nvPr>
            <p:ph idx="1" type="subTitle"/>
          </p:nvPr>
        </p:nvSpPr>
        <p:spPr>
          <a:xfrm>
            <a:off x="5098783" y="2750924"/>
            <a:ext cx="32286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967" name="Google Shape;967;p130"/>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968" name="Google Shape;968;p130"/>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Content" showMasterSp="0">
  <p:cSld name="Photo and Content">
    <p:bg>
      <p:bgPr>
        <a:blipFill>
          <a:blip r:embed="rId2">
            <a:alphaModFix/>
          </a:blip>
          <a:stretch>
            <a:fillRect/>
          </a:stretch>
        </a:blipFill>
      </p:bgPr>
    </p:bg>
    <p:spTree>
      <p:nvGrpSpPr>
        <p:cNvPr id="969" name="Shape 969"/>
        <p:cNvGrpSpPr/>
        <p:nvPr/>
      </p:nvGrpSpPr>
      <p:grpSpPr>
        <a:xfrm>
          <a:off x="0" y="0"/>
          <a:ext cx="0" cy="0"/>
          <a:chOff x="0" y="0"/>
          <a:chExt cx="0" cy="0"/>
        </a:xfrm>
      </p:grpSpPr>
      <p:sp>
        <p:nvSpPr>
          <p:cNvPr id="970" name="Google Shape;970;p131"/>
          <p:cNvSpPr/>
          <p:nvPr/>
        </p:nvSpPr>
        <p:spPr>
          <a:xfrm>
            <a:off x="4914900" y="0"/>
            <a:ext cx="4229100" cy="5143500"/>
          </a:xfrm>
          <a:prstGeom prst="rect">
            <a:avLst/>
          </a:prstGeom>
          <a:solidFill>
            <a:schemeClr val="lt1">
              <a:alpha val="745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1" name="Google Shape;971;p131"/>
          <p:cNvSpPr txBox="1"/>
          <p:nvPr>
            <p:ph type="title"/>
          </p:nvPr>
        </p:nvSpPr>
        <p:spPr>
          <a:xfrm>
            <a:off x="5220628" y="333647"/>
            <a:ext cx="3581400" cy="6750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72" name="Google Shape;972;p131"/>
          <p:cNvSpPr txBox="1"/>
          <p:nvPr>
            <p:ph idx="1" type="subTitle"/>
          </p:nvPr>
        </p:nvSpPr>
        <p:spPr>
          <a:xfrm>
            <a:off x="5220628" y="1079894"/>
            <a:ext cx="35814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73" name="Google Shape;973;p131"/>
          <p:cNvSpPr txBox="1"/>
          <p:nvPr>
            <p:ph idx="2" type="body"/>
          </p:nvPr>
        </p:nvSpPr>
        <p:spPr>
          <a:xfrm>
            <a:off x="5220891" y="1740694"/>
            <a:ext cx="3581100" cy="28623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974" name="Google Shape;974;p131"/>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975" name="Google Shape;975;p131"/>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with Bullets" showMasterSp="0">
  <p:cSld name="Photo and Title with Bullets">
    <p:bg>
      <p:bgPr>
        <a:blipFill>
          <a:blip r:embed="rId2">
            <a:alphaModFix/>
          </a:blip>
          <a:stretch>
            <a:fillRect/>
          </a:stretch>
        </a:blipFill>
      </p:bgPr>
    </p:bg>
    <p:spTree>
      <p:nvGrpSpPr>
        <p:cNvPr id="976" name="Shape 976"/>
        <p:cNvGrpSpPr/>
        <p:nvPr/>
      </p:nvGrpSpPr>
      <p:grpSpPr>
        <a:xfrm>
          <a:off x="0" y="0"/>
          <a:ext cx="0" cy="0"/>
          <a:chOff x="0" y="0"/>
          <a:chExt cx="0" cy="0"/>
        </a:xfrm>
      </p:grpSpPr>
      <p:sp>
        <p:nvSpPr>
          <p:cNvPr id="977" name="Google Shape;977;p132"/>
          <p:cNvSpPr/>
          <p:nvPr/>
        </p:nvSpPr>
        <p:spPr>
          <a:xfrm>
            <a:off x="0" y="0"/>
            <a:ext cx="9144000" cy="1404300"/>
          </a:xfrm>
          <a:prstGeom prst="rect">
            <a:avLst/>
          </a:prstGeom>
          <a:solidFill>
            <a:schemeClr val="lt1">
              <a:alpha val="7450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78" name="Google Shape;978;p132"/>
          <p:cNvSpPr txBox="1"/>
          <p:nvPr>
            <p:ph type="title"/>
          </p:nvPr>
        </p:nvSpPr>
        <p:spPr>
          <a:xfrm>
            <a:off x="342056" y="232798"/>
            <a:ext cx="8460000" cy="505200"/>
          </a:xfrm>
          <a:prstGeom prst="rect">
            <a:avLst/>
          </a:prstGeom>
          <a:noFill/>
          <a:ln>
            <a:noFill/>
          </a:ln>
        </p:spPr>
        <p:txBody>
          <a:bodyPr anchorCtr="0" anchor="b"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79" name="Google Shape;979;p132"/>
          <p:cNvSpPr txBox="1"/>
          <p:nvPr>
            <p:ph idx="1" type="subTitle"/>
          </p:nvPr>
        </p:nvSpPr>
        <p:spPr>
          <a:xfrm>
            <a:off x="342047" y="979041"/>
            <a:ext cx="84600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80" name="Google Shape;980;p132"/>
          <p:cNvSpPr/>
          <p:nvPr>
            <p:ph idx="2" type="body"/>
          </p:nvPr>
        </p:nvSpPr>
        <p:spPr>
          <a:xfrm>
            <a:off x="4637697" y="1564483"/>
            <a:ext cx="4164300" cy="504000"/>
          </a:xfrm>
          <a:prstGeom prst="roundRect">
            <a:avLst>
              <a:gd fmla="val 1483" name="adj"/>
            </a:avLst>
          </a:prstGeom>
          <a:solidFill>
            <a:schemeClr val="lt1">
              <a:alpha val="74509"/>
            </a:schemeClr>
          </a:solid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81" name="Google Shape;981;p132"/>
          <p:cNvSpPr/>
          <p:nvPr>
            <p:ph idx="3" type="body"/>
          </p:nvPr>
        </p:nvSpPr>
        <p:spPr>
          <a:xfrm>
            <a:off x="4637697" y="2243517"/>
            <a:ext cx="4164300" cy="504000"/>
          </a:xfrm>
          <a:prstGeom prst="roundRect">
            <a:avLst>
              <a:gd fmla="val 1483" name="adj"/>
            </a:avLst>
          </a:prstGeom>
          <a:solidFill>
            <a:schemeClr val="lt1">
              <a:alpha val="74509"/>
            </a:schemeClr>
          </a:solid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82" name="Google Shape;982;p132"/>
          <p:cNvSpPr/>
          <p:nvPr>
            <p:ph idx="4" type="body"/>
          </p:nvPr>
        </p:nvSpPr>
        <p:spPr>
          <a:xfrm>
            <a:off x="4637697" y="2915410"/>
            <a:ext cx="4164300" cy="504000"/>
          </a:xfrm>
          <a:prstGeom prst="roundRect">
            <a:avLst>
              <a:gd fmla="val 1483" name="adj"/>
            </a:avLst>
          </a:prstGeom>
          <a:solidFill>
            <a:schemeClr val="lt1">
              <a:alpha val="74509"/>
            </a:schemeClr>
          </a:solid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83" name="Google Shape;983;p132"/>
          <p:cNvSpPr/>
          <p:nvPr>
            <p:ph idx="5" type="body"/>
          </p:nvPr>
        </p:nvSpPr>
        <p:spPr>
          <a:xfrm>
            <a:off x="4637697" y="3589532"/>
            <a:ext cx="4164300" cy="504000"/>
          </a:xfrm>
          <a:prstGeom prst="roundRect">
            <a:avLst>
              <a:gd fmla="val 1483" name="adj"/>
            </a:avLst>
          </a:prstGeom>
          <a:solidFill>
            <a:schemeClr val="lt1">
              <a:alpha val="74509"/>
            </a:schemeClr>
          </a:solid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984" name="Google Shape;984;p132"/>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985" name="Google Shape;985;p132"/>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Last Slide">
  <p:cSld name="Thank You-Last Slide">
    <p:bg>
      <p:bgPr>
        <a:gradFill>
          <a:gsLst>
            <a:gs pos="0">
              <a:srgbClr val="252831"/>
            </a:gs>
            <a:gs pos="39000">
              <a:schemeClr val="lt1"/>
            </a:gs>
            <a:gs pos="100000">
              <a:schemeClr val="lt1"/>
            </a:gs>
          </a:gsLst>
          <a:lin ang="5400000" scaled="0"/>
        </a:gradFill>
      </p:bgPr>
    </p:bg>
    <p:spTree>
      <p:nvGrpSpPr>
        <p:cNvPr id="64" name="Shape 64"/>
        <p:cNvGrpSpPr/>
        <p:nvPr/>
      </p:nvGrpSpPr>
      <p:grpSpPr>
        <a:xfrm>
          <a:off x="0" y="0"/>
          <a:ext cx="0" cy="0"/>
          <a:chOff x="0" y="0"/>
          <a:chExt cx="0" cy="0"/>
        </a:xfrm>
      </p:grpSpPr>
      <p:sp>
        <p:nvSpPr>
          <p:cNvPr id="65" name="Google Shape;65;p15"/>
          <p:cNvSpPr txBox="1"/>
          <p:nvPr/>
        </p:nvSpPr>
        <p:spPr>
          <a:xfrm>
            <a:off x="106890" y="92957"/>
            <a:ext cx="6019800"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00" u="none" cap="none" strike="noStrike">
                <a:solidFill>
                  <a:srgbClr val="7F7F7F"/>
                </a:solidFill>
                <a:latin typeface="Arial"/>
                <a:ea typeface="Arial"/>
                <a:cs typeface="Arial"/>
                <a:sym typeface="Arial"/>
              </a:rPr>
              <a:t>Global Field Enablement - Internal and Partner Use Only - Proprietary and Confidential</a:t>
            </a:r>
            <a:endParaRPr/>
          </a:p>
        </p:txBody>
      </p:sp>
      <p:pic>
        <p:nvPicPr>
          <p:cNvPr id="66" name="Google Shape;66;p15"/>
          <p:cNvPicPr preferRelativeResize="0"/>
          <p:nvPr/>
        </p:nvPicPr>
        <p:blipFill rotWithShape="1">
          <a:blip r:embed="rId2">
            <a:alphaModFix/>
          </a:blip>
          <a:srcRect b="1747" l="1288" r="1855" t="1519"/>
          <a:stretch/>
        </p:blipFill>
        <p:spPr>
          <a:xfrm>
            <a:off x="5442903" y="1397189"/>
            <a:ext cx="2340717" cy="2349122"/>
          </a:xfrm>
          <a:prstGeom prst="rect">
            <a:avLst/>
          </a:prstGeom>
          <a:noFill/>
          <a:ln>
            <a:noFill/>
          </a:ln>
        </p:spPr>
      </p:pic>
      <p:pic>
        <p:nvPicPr>
          <p:cNvPr id="67" name="Google Shape;67;p15"/>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68" name="Google Shape;68;p15"/>
          <p:cNvSpPr txBox="1"/>
          <p:nvPr/>
        </p:nvSpPr>
        <p:spPr>
          <a:xfrm>
            <a:off x="936245" y="2294751"/>
            <a:ext cx="4121150" cy="553998"/>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1" i="0" lang="en" sz="3600" u="none" cap="none" strike="noStrike">
                <a:solidFill>
                  <a:schemeClr val="dk2"/>
                </a:solidFill>
                <a:latin typeface="Arial"/>
                <a:ea typeface="Arial"/>
                <a:cs typeface="Arial"/>
                <a:sym typeface="Arial"/>
              </a:rPr>
              <a:t>Thank you!</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Background">
  <p:cSld name="Photo Background">
    <p:bg>
      <p:bgPr>
        <a:solidFill>
          <a:schemeClr val="lt1"/>
        </a:solidFill>
      </p:bgPr>
    </p:bg>
    <p:spTree>
      <p:nvGrpSpPr>
        <p:cNvPr id="986" name="Shape 986"/>
        <p:cNvGrpSpPr/>
        <p:nvPr/>
      </p:nvGrpSpPr>
      <p:grpSpPr>
        <a:xfrm>
          <a:off x="0" y="0"/>
          <a:ext cx="0" cy="0"/>
          <a:chOff x="0" y="0"/>
          <a:chExt cx="0" cy="0"/>
        </a:xfrm>
      </p:grpSpPr>
      <p:pic>
        <p:nvPicPr>
          <p:cNvPr id="987" name="Google Shape;987;p13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988" name="Google Shape;988;p133"/>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989" name="Google Shape;989;p133"/>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showMasterSp="0">
  <p:cSld name="Customer Slide – 2 Bullets">
    <p:bg>
      <p:bgPr>
        <a:solidFill>
          <a:schemeClr val="lt1"/>
        </a:solidFill>
      </p:bgPr>
    </p:bg>
    <p:spTree>
      <p:nvGrpSpPr>
        <p:cNvPr id="990" name="Shape 990"/>
        <p:cNvGrpSpPr/>
        <p:nvPr/>
      </p:nvGrpSpPr>
      <p:grpSpPr>
        <a:xfrm>
          <a:off x="0" y="0"/>
          <a:ext cx="0" cy="0"/>
          <a:chOff x="0" y="0"/>
          <a:chExt cx="0" cy="0"/>
        </a:xfrm>
      </p:grpSpPr>
      <p:pic>
        <p:nvPicPr>
          <p:cNvPr id="991" name="Google Shape;991;p134"/>
          <p:cNvPicPr preferRelativeResize="0"/>
          <p:nvPr/>
        </p:nvPicPr>
        <p:blipFill rotWithShape="1">
          <a:blip r:embed="rId2">
            <a:alphaModFix/>
          </a:blip>
          <a:srcRect b="0" l="0" r="70278" t="0"/>
          <a:stretch/>
        </p:blipFill>
        <p:spPr>
          <a:xfrm>
            <a:off x="0" y="0"/>
            <a:ext cx="2702026" cy="5142825"/>
          </a:xfrm>
          <a:prstGeom prst="rect">
            <a:avLst/>
          </a:prstGeom>
          <a:noFill/>
          <a:ln>
            <a:noFill/>
          </a:ln>
        </p:spPr>
      </p:pic>
      <p:sp>
        <p:nvSpPr>
          <p:cNvPr id="992" name="Google Shape;992;p134"/>
          <p:cNvSpPr txBox="1"/>
          <p:nvPr>
            <p:ph idx="1" type="body"/>
          </p:nvPr>
        </p:nvSpPr>
        <p:spPr>
          <a:xfrm>
            <a:off x="3072802" y="1405927"/>
            <a:ext cx="5729100" cy="31797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93" name="Google Shape;993;p134"/>
          <p:cNvSpPr/>
          <p:nvPr/>
        </p:nvSpPr>
        <p:spPr>
          <a:xfrm>
            <a:off x="562559" y="901633"/>
            <a:ext cx="1577100" cy="15771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94" name="Google Shape;994;p134"/>
          <p:cNvSpPr txBox="1"/>
          <p:nvPr>
            <p:ph idx="2" type="body"/>
          </p:nvPr>
        </p:nvSpPr>
        <p:spPr>
          <a:xfrm>
            <a:off x="3072802" y="228277"/>
            <a:ext cx="5729100" cy="155100"/>
          </a:xfrm>
          <a:prstGeom prst="rect">
            <a:avLst/>
          </a:prstGeom>
          <a:solidFill>
            <a:schemeClr val="lt1">
              <a:alpha val="14509"/>
            </a:schemeClr>
          </a:solidFill>
          <a:ln>
            <a:noFill/>
          </a:ln>
        </p:spPr>
        <p:txBody>
          <a:bodyPr anchorCtr="0" anchor="ctr" bIns="68575" lIns="68575" spcFirstLastPara="1" rIns="68575" wrap="square" tIns="68575"/>
          <a:lstStyle>
            <a:lvl1pPr indent="-279400" lvl="0" marL="457200" marR="0" algn="ctr">
              <a:lnSpc>
                <a:spcPct val="100000"/>
              </a:lnSpc>
              <a:spcBef>
                <a:spcPts val="0"/>
              </a:spcBef>
              <a:spcAft>
                <a:spcPts val="0"/>
              </a:spcAft>
              <a:buClr>
                <a:schemeClr val="accent1"/>
              </a:buClr>
              <a:buSzPts val="800"/>
              <a:buFont typeface="Arial"/>
              <a:buChar char="​"/>
              <a:defRPr b="1" i="0" sz="1200" u="none" cap="none" strike="noStrike">
                <a:solidFill>
                  <a:schemeClr val="accent1"/>
                </a:solidFill>
                <a:latin typeface="Arial"/>
                <a:ea typeface="Arial"/>
                <a:cs typeface="Arial"/>
                <a:sym typeface="Arial"/>
              </a:defRPr>
            </a:lvl1pPr>
            <a:lvl2pPr indent="-304800" lvl="1" marL="914400" marR="0" algn="l">
              <a:lnSpc>
                <a:spcPct val="95000"/>
              </a:lnSpc>
              <a:spcBef>
                <a:spcPts val="200"/>
              </a:spcBef>
              <a:spcAft>
                <a:spcPts val="0"/>
              </a:spcAft>
              <a:buClr>
                <a:schemeClr val="accent1"/>
              </a:buClr>
              <a:buSzPts val="1200"/>
              <a:buFont typeface="Arial"/>
              <a:buChar char="​"/>
              <a:defRPr b="1" i="0" sz="1100" u="none" cap="none" strike="noStrike">
                <a:solidFill>
                  <a:schemeClr val="accent1"/>
                </a:solidFill>
                <a:latin typeface="Arial"/>
                <a:ea typeface="Arial"/>
                <a:cs typeface="Arial"/>
                <a:sym typeface="Arial"/>
              </a:defRPr>
            </a:lvl2pPr>
            <a:lvl3pPr indent="-292100" lvl="2" marL="1371600" marR="0" algn="l">
              <a:lnSpc>
                <a:spcPct val="95000"/>
              </a:lnSpc>
              <a:spcBef>
                <a:spcPts val="200"/>
              </a:spcBef>
              <a:spcAft>
                <a:spcPts val="0"/>
              </a:spcAft>
              <a:buClr>
                <a:schemeClr val="accent1"/>
              </a:buClr>
              <a:buSzPts val="1000"/>
              <a:buFont typeface="Arial"/>
              <a:buChar char="​"/>
              <a:defRPr b="0" i="0" sz="900" u="none" cap="none" strike="noStrike">
                <a:solidFill>
                  <a:schemeClr val="dk2"/>
                </a:solidFill>
                <a:latin typeface="Arial"/>
                <a:ea typeface="Arial"/>
                <a:cs typeface="Arial"/>
                <a:sym typeface="Arial"/>
              </a:defRPr>
            </a:lvl3pPr>
            <a:lvl4pPr indent="-285750" lvl="3" marL="1828800" marR="0" algn="l">
              <a:lnSpc>
                <a:spcPct val="95000"/>
              </a:lnSpc>
              <a:spcBef>
                <a:spcPts val="200"/>
              </a:spcBef>
              <a:spcAft>
                <a:spcPts val="0"/>
              </a:spcAft>
              <a:buClr>
                <a:schemeClr val="accent1"/>
              </a:buClr>
              <a:buSzPts val="900"/>
              <a:buFont typeface="Arial"/>
              <a:buChar char="​"/>
              <a:defRPr b="0" i="0" sz="900" u="none" cap="none" strike="noStrike">
                <a:solidFill>
                  <a:schemeClr val="dk2"/>
                </a:solidFill>
                <a:latin typeface="Arial"/>
                <a:ea typeface="Arial"/>
                <a:cs typeface="Arial"/>
                <a:sym typeface="Arial"/>
              </a:defRPr>
            </a:lvl4pPr>
            <a:lvl5pPr indent="-285750" lvl="4" marL="2286000" marR="0" algn="l">
              <a:lnSpc>
                <a:spcPct val="95000"/>
              </a:lnSpc>
              <a:spcBef>
                <a:spcPts val="200"/>
              </a:spcBef>
              <a:spcAft>
                <a:spcPts val="0"/>
              </a:spcAft>
              <a:buClr>
                <a:schemeClr val="accent1"/>
              </a:buClr>
              <a:buSzPts val="900"/>
              <a:buFont typeface="Arial"/>
              <a:buChar char="​"/>
              <a:defRPr b="0" i="0" sz="9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995" name="Google Shape;995;p134"/>
          <p:cNvSpPr txBox="1"/>
          <p:nvPr>
            <p:ph type="title"/>
          </p:nvPr>
        </p:nvSpPr>
        <p:spPr>
          <a:xfrm>
            <a:off x="3072802" y="564745"/>
            <a:ext cx="5729100" cy="5016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cxnSp>
        <p:nvCxnSpPr>
          <p:cNvPr id="996" name="Google Shape;996;p134"/>
          <p:cNvCxnSpPr/>
          <p:nvPr/>
        </p:nvCxnSpPr>
        <p:spPr>
          <a:xfrm>
            <a:off x="5658358" y="528451"/>
            <a:ext cx="558000" cy="0"/>
          </a:xfrm>
          <a:prstGeom prst="straightConnector1">
            <a:avLst/>
          </a:prstGeom>
          <a:noFill/>
          <a:ln cap="rnd" cmpd="sng" w="12700">
            <a:solidFill>
              <a:schemeClr val="accent1"/>
            </a:solidFill>
            <a:prstDash val="solid"/>
            <a:miter lim="8000"/>
            <a:headEnd len="sm" w="sm" type="none"/>
            <a:tailEnd len="sm" w="sm" type="none"/>
          </a:ln>
        </p:spPr>
      </p:cxnSp>
      <p:pic>
        <p:nvPicPr>
          <p:cNvPr id="997" name="Google Shape;997;p134"/>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998" name="Google Shape;998;p134"/>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amp; Quote" showMasterSp="0">
  <p:cSld name="Customer Slide – 2 Bullets &amp; Quote">
    <p:bg>
      <p:bgPr>
        <a:solidFill>
          <a:schemeClr val="lt1"/>
        </a:solidFill>
      </p:bgPr>
    </p:bg>
    <p:spTree>
      <p:nvGrpSpPr>
        <p:cNvPr id="999" name="Shape 999"/>
        <p:cNvGrpSpPr/>
        <p:nvPr/>
      </p:nvGrpSpPr>
      <p:grpSpPr>
        <a:xfrm>
          <a:off x="0" y="0"/>
          <a:ext cx="0" cy="0"/>
          <a:chOff x="0" y="0"/>
          <a:chExt cx="0" cy="0"/>
        </a:xfrm>
      </p:grpSpPr>
      <p:pic>
        <p:nvPicPr>
          <p:cNvPr id="1000" name="Google Shape;1000;p135"/>
          <p:cNvPicPr preferRelativeResize="0"/>
          <p:nvPr/>
        </p:nvPicPr>
        <p:blipFill rotWithShape="1">
          <a:blip r:embed="rId2">
            <a:alphaModFix/>
          </a:blip>
          <a:srcRect b="0" l="0" r="70278" t="0"/>
          <a:stretch/>
        </p:blipFill>
        <p:spPr>
          <a:xfrm>
            <a:off x="0" y="0"/>
            <a:ext cx="2702026" cy="5142825"/>
          </a:xfrm>
          <a:prstGeom prst="rect">
            <a:avLst/>
          </a:prstGeom>
          <a:noFill/>
          <a:ln>
            <a:noFill/>
          </a:ln>
        </p:spPr>
      </p:pic>
      <p:sp>
        <p:nvSpPr>
          <p:cNvPr id="1001" name="Google Shape;1001;p135"/>
          <p:cNvSpPr txBox="1"/>
          <p:nvPr>
            <p:ph idx="1" type="body"/>
          </p:nvPr>
        </p:nvSpPr>
        <p:spPr>
          <a:xfrm>
            <a:off x="3072802" y="2589860"/>
            <a:ext cx="5729100" cy="19959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002" name="Google Shape;1002;p135"/>
          <p:cNvSpPr txBox="1"/>
          <p:nvPr>
            <p:ph type="title"/>
          </p:nvPr>
        </p:nvSpPr>
        <p:spPr>
          <a:xfrm>
            <a:off x="3072802" y="564221"/>
            <a:ext cx="5729100" cy="5019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03" name="Google Shape;1003;p135"/>
          <p:cNvSpPr txBox="1"/>
          <p:nvPr>
            <p:ph idx="2" type="body"/>
          </p:nvPr>
        </p:nvSpPr>
        <p:spPr>
          <a:xfrm>
            <a:off x="3073003" y="1405642"/>
            <a:ext cx="5729100" cy="702600"/>
          </a:xfrm>
          <a:prstGeom prst="rect">
            <a:avLst/>
          </a:prstGeom>
          <a:solidFill>
            <a:schemeClr val="dk1">
              <a:alpha val="14509"/>
            </a:schemeClr>
          </a:solidFill>
          <a:ln>
            <a:noFill/>
          </a:ln>
        </p:spPr>
        <p:txBody>
          <a:bodyPr anchorCtr="0" anchor="t" bIns="68575" lIns="68575" spcFirstLastPara="1" rIns="68575" wrap="square" tIns="68575"/>
          <a:lstStyle>
            <a:lvl1pPr indent="-342900" lvl="0" marL="457200" marR="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04800" lvl="1" marL="914400" marR="0" algn="l">
              <a:lnSpc>
                <a:spcPct val="95000"/>
              </a:lnSpc>
              <a:spcBef>
                <a:spcPts val="500"/>
              </a:spcBef>
              <a:spcAft>
                <a:spcPts val="0"/>
              </a:spcAft>
              <a:buClr>
                <a:schemeClr val="dk2"/>
              </a:buClr>
              <a:buSzPts val="1200"/>
              <a:buFont typeface="Arial"/>
              <a:buChar char="–"/>
              <a:defRPr b="1" i="1" sz="11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004" name="Google Shape;1004;p135"/>
          <p:cNvSpPr/>
          <p:nvPr/>
        </p:nvSpPr>
        <p:spPr>
          <a:xfrm>
            <a:off x="562559" y="901633"/>
            <a:ext cx="1577100" cy="15771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005" name="Google Shape;1005;p135"/>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cxnSp>
        <p:nvCxnSpPr>
          <p:cNvPr id="1006" name="Google Shape;1006;p135"/>
          <p:cNvCxnSpPr/>
          <p:nvPr/>
        </p:nvCxnSpPr>
        <p:spPr>
          <a:xfrm>
            <a:off x="5658358" y="528451"/>
            <a:ext cx="558000" cy="0"/>
          </a:xfrm>
          <a:prstGeom prst="straightConnector1">
            <a:avLst/>
          </a:prstGeom>
          <a:noFill/>
          <a:ln cap="rnd" cmpd="sng" w="12700">
            <a:solidFill>
              <a:schemeClr val="accent1"/>
            </a:solidFill>
            <a:prstDash val="solid"/>
            <a:miter lim="8000"/>
            <a:headEnd len="sm" w="sm" type="none"/>
            <a:tailEnd len="sm" w="sm" type="none"/>
          </a:ln>
        </p:spPr>
      </p:cxnSp>
      <p:sp>
        <p:nvSpPr>
          <p:cNvPr id="1007" name="Google Shape;1007;p135"/>
          <p:cNvSpPr txBox="1"/>
          <p:nvPr>
            <p:ph idx="3" type="body"/>
          </p:nvPr>
        </p:nvSpPr>
        <p:spPr>
          <a:xfrm>
            <a:off x="3072802" y="228277"/>
            <a:ext cx="5729100" cy="155100"/>
          </a:xfrm>
          <a:prstGeom prst="rect">
            <a:avLst/>
          </a:prstGeom>
          <a:solidFill>
            <a:schemeClr val="lt1">
              <a:alpha val="14509"/>
            </a:schemeClr>
          </a:solidFill>
          <a:ln>
            <a:noFill/>
          </a:ln>
        </p:spPr>
        <p:txBody>
          <a:bodyPr anchorCtr="0" anchor="ctr" bIns="68575" lIns="68575" spcFirstLastPara="1" rIns="68575" wrap="square" tIns="68575"/>
          <a:lstStyle>
            <a:lvl1pPr indent="-279400" lvl="0" marL="457200" marR="0" algn="ctr">
              <a:lnSpc>
                <a:spcPct val="100000"/>
              </a:lnSpc>
              <a:spcBef>
                <a:spcPts val="0"/>
              </a:spcBef>
              <a:spcAft>
                <a:spcPts val="0"/>
              </a:spcAft>
              <a:buClr>
                <a:schemeClr val="accent1"/>
              </a:buClr>
              <a:buSzPts val="800"/>
              <a:buFont typeface="Arial"/>
              <a:buChar char="​"/>
              <a:defRPr b="1" i="0" sz="1200" u="none" cap="none" strike="noStrike">
                <a:solidFill>
                  <a:schemeClr val="accent1"/>
                </a:solidFill>
                <a:latin typeface="Arial"/>
                <a:ea typeface="Arial"/>
                <a:cs typeface="Arial"/>
                <a:sym typeface="Arial"/>
              </a:defRPr>
            </a:lvl1pPr>
            <a:lvl2pPr indent="-304800" lvl="1" marL="914400" marR="0" algn="l">
              <a:lnSpc>
                <a:spcPct val="95000"/>
              </a:lnSpc>
              <a:spcBef>
                <a:spcPts val="200"/>
              </a:spcBef>
              <a:spcAft>
                <a:spcPts val="0"/>
              </a:spcAft>
              <a:buClr>
                <a:schemeClr val="accent1"/>
              </a:buClr>
              <a:buSzPts val="1200"/>
              <a:buFont typeface="Arial"/>
              <a:buChar char="​"/>
              <a:defRPr b="1" i="0" sz="1100" u="none" cap="none" strike="noStrike">
                <a:solidFill>
                  <a:schemeClr val="accent1"/>
                </a:solidFill>
                <a:latin typeface="Arial"/>
                <a:ea typeface="Arial"/>
                <a:cs typeface="Arial"/>
                <a:sym typeface="Arial"/>
              </a:defRPr>
            </a:lvl2pPr>
            <a:lvl3pPr indent="-292100" lvl="2" marL="1371600" marR="0" algn="l">
              <a:lnSpc>
                <a:spcPct val="95000"/>
              </a:lnSpc>
              <a:spcBef>
                <a:spcPts val="200"/>
              </a:spcBef>
              <a:spcAft>
                <a:spcPts val="0"/>
              </a:spcAft>
              <a:buClr>
                <a:schemeClr val="accent1"/>
              </a:buClr>
              <a:buSzPts val="1000"/>
              <a:buFont typeface="Arial"/>
              <a:buChar char="​"/>
              <a:defRPr b="0" i="0" sz="900" u="none" cap="none" strike="noStrike">
                <a:solidFill>
                  <a:schemeClr val="dk2"/>
                </a:solidFill>
                <a:latin typeface="Arial"/>
                <a:ea typeface="Arial"/>
                <a:cs typeface="Arial"/>
                <a:sym typeface="Arial"/>
              </a:defRPr>
            </a:lvl3pPr>
            <a:lvl4pPr indent="-285750" lvl="3" marL="1828800" marR="0" algn="l">
              <a:lnSpc>
                <a:spcPct val="95000"/>
              </a:lnSpc>
              <a:spcBef>
                <a:spcPts val="200"/>
              </a:spcBef>
              <a:spcAft>
                <a:spcPts val="0"/>
              </a:spcAft>
              <a:buClr>
                <a:schemeClr val="accent1"/>
              </a:buClr>
              <a:buSzPts val="900"/>
              <a:buFont typeface="Arial"/>
              <a:buChar char="​"/>
              <a:defRPr b="0" i="0" sz="900" u="none" cap="none" strike="noStrike">
                <a:solidFill>
                  <a:schemeClr val="dk2"/>
                </a:solidFill>
                <a:latin typeface="Arial"/>
                <a:ea typeface="Arial"/>
                <a:cs typeface="Arial"/>
                <a:sym typeface="Arial"/>
              </a:defRPr>
            </a:lvl4pPr>
            <a:lvl5pPr indent="-285750" lvl="4" marL="2286000" marR="0" algn="l">
              <a:lnSpc>
                <a:spcPct val="95000"/>
              </a:lnSpc>
              <a:spcBef>
                <a:spcPts val="200"/>
              </a:spcBef>
              <a:spcAft>
                <a:spcPts val="0"/>
              </a:spcAft>
              <a:buClr>
                <a:schemeClr val="accent1"/>
              </a:buClr>
              <a:buSzPts val="900"/>
              <a:buFont typeface="Arial"/>
              <a:buChar char="​"/>
              <a:defRPr b="0" i="0" sz="9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008" name="Google Shape;1008;p135"/>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p:cSld name="Mission Statement">
    <p:bg>
      <p:bgPr>
        <a:solidFill>
          <a:schemeClr val="lt1"/>
        </a:solidFill>
      </p:bgPr>
    </p:bg>
    <p:spTree>
      <p:nvGrpSpPr>
        <p:cNvPr id="1009" name="Shape 1009"/>
        <p:cNvGrpSpPr/>
        <p:nvPr/>
      </p:nvGrpSpPr>
      <p:grpSpPr>
        <a:xfrm>
          <a:off x="0" y="0"/>
          <a:ext cx="0" cy="0"/>
          <a:chOff x="0" y="0"/>
          <a:chExt cx="0" cy="0"/>
        </a:xfrm>
      </p:grpSpPr>
      <p:pic>
        <p:nvPicPr>
          <p:cNvPr id="1010" name="Google Shape;1010;p13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011" name="Google Shape;1011;p136"/>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012" name="Google Shape;1012;p136"/>
          <p:cNvSpPr txBox="1"/>
          <p:nvPr/>
        </p:nvSpPr>
        <p:spPr>
          <a:xfrm>
            <a:off x="26761" y="4919403"/>
            <a:ext cx="4562100" cy="1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p:cSld name="Last Slide">
    <p:bg>
      <p:bgPr>
        <a:solidFill>
          <a:schemeClr val="lt1"/>
        </a:solidFill>
      </p:bgPr>
    </p:bg>
    <p:spTree>
      <p:nvGrpSpPr>
        <p:cNvPr id="1013" name="Shape 1013"/>
        <p:cNvGrpSpPr/>
        <p:nvPr/>
      </p:nvGrpSpPr>
      <p:grpSpPr>
        <a:xfrm>
          <a:off x="0" y="0"/>
          <a:ext cx="0" cy="0"/>
          <a:chOff x="0" y="0"/>
          <a:chExt cx="0" cy="0"/>
        </a:xfrm>
      </p:grpSpPr>
      <p:pic>
        <p:nvPicPr>
          <p:cNvPr id="1014" name="Google Shape;1014;p137"/>
          <p:cNvPicPr preferRelativeResize="0"/>
          <p:nvPr/>
        </p:nvPicPr>
        <p:blipFill rotWithShape="1">
          <a:blip r:embed="rId2">
            <a:alphaModFix/>
          </a:blip>
          <a:srcRect b="0" l="0" r="0" t="0"/>
          <a:stretch/>
        </p:blipFill>
        <p:spPr>
          <a:xfrm>
            <a:off x="378" y="212"/>
            <a:ext cx="9143325" cy="5143050"/>
          </a:xfrm>
          <a:prstGeom prst="rect">
            <a:avLst/>
          </a:prstGeom>
          <a:noFill/>
          <a:ln>
            <a:noFill/>
          </a:ln>
        </p:spPr>
      </p:pic>
      <p:sp>
        <p:nvSpPr>
          <p:cNvPr id="1015" name="Google Shape;1015;p137"/>
          <p:cNvSpPr txBox="1"/>
          <p:nvPr>
            <p:ph type="title"/>
          </p:nvPr>
        </p:nvSpPr>
        <p:spPr>
          <a:xfrm>
            <a:off x="479808" y="1668607"/>
            <a:ext cx="4428600" cy="1806300"/>
          </a:xfrm>
          <a:prstGeom prst="rect">
            <a:avLst/>
          </a:prstGeom>
          <a:noFill/>
          <a:ln>
            <a:noFill/>
          </a:ln>
        </p:spPr>
        <p:txBody>
          <a:bodyPr anchorCtr="0" anchor="t" bIns="68575" lIns="68575" spcFirstLastPara="1" rIns="68575" wrap="square" tIns="68575"/>
          <a:lstStyle>
            <a:lvl1pPr lvl="0" marR="0" algn="l">
              <a:lnSpc>
                <a:spcPct val="86000"/>
              </a:lnSpc>
              <a:spcBef>
                <a:spcPts val="0"/>
              </a:spcBef>
              <a:spcAft>
                <a:spcPts val="0"/>
              </a:spcAft>
              <a:buClr>
                <a:schemeClr val="dk1"/>
              </a:buClr>
              <a:buSzPts val="1100"/>
              <a:buFont typeface="Arial"/>
              <a:buNone/>
              <a:defRPr b="0" i="0" sz="45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16" name="Google Shape;1016;p137"/>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showMasterSp="0">
  <p:cSld name="Grid">
    <p:spTree>
      <p:nvGrpSpPr>
        <p:cNvPr id="1017" name="Shape 1017"/>
        <p:cNvGrpSpPr/>
        <p:nvPr/>
      </p:nvGrpSpPr>
      <p:grpSpPr>
        <a:xfrm>
          <a:off x="0" y="0"/>
          <a:ext cx="0" cy="0"/>
          <a:chOff x="0" y="0"/>
          <a:chExt cx="0" cy="0"/>
        </a:xfrm>
      </p:grpSpPr>
      <p:grpSp>
        <p:nvGrpSpPr>
          <p:cNvPr id="1018" name="Google Shape;1018;p138"/>
          <p:cNvGrpSpPr/>
          <p:nvPr/>
        </p:nvGrpSpPr>
        <p:grpSpPr>
          <a:xfrm>
            <a:off x="-2" y="0"/>
            <a:ext cx="9144003" cy="5143500"/>
            <a:chOff x="-4" y="0"/>
            <a:chExt cx="12192004" cy="6858000"/>
          </a:xfrm>
        </p:grpSpPr>
        <p:grpSp>
          <p:nvGrpSpPr>
            <p:cNvPr id="1019" name="Google Shape;1019;p138"/>
            <p:cNvGrpSpPr/>
            <p:nvPr/>
          </p:nvGrpSpPr>
          <p:grpSpPr>
            <a:xfrm>
              <a:off x="-4" y="0"/>
              <a:ext cx="12192004" cy="6858000"/>
              <a:chOff x="-4" y="0"/>
              <a:chExt cx="12192004" cy="6858000"/>
            </a:xfrm>
          </p:grpSpPr>
          <p:sp>
            <p:nvSpPr>
              <p:cNvPr id="1020" name="Google Shape;1020;p138"/>
              <p:cNvSpPr/>
              <p:nvPr/>
            </p:nvSpPr>
            <p:spPr>
              <a:xfrm>
                <a:off x="-1" y="0"/>
                <a:ext cx="456000" cy="6858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21" name="Google Shape;1021;p138"/>
              <p:cNvSpPr/>
              <p:nvPr/>
            </p:nvSpPr>
            <p:spPr>
              <a:xfrm>
                <a:off x="11735937" y="0"/>
                <a:ext cx="456000" cy="6858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22" name="Google Shape;1022;p138"/>
              <p:cNvSpPr/>
              <p:nvPr/>
            </p:nvSpPr>
            <p:spPr>
              <a:xfrm rot="5400000">
                <a:off x="5940751" y="-5940748"/>
                <a:ext cx="310500" cy="12192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23" name="Google Shape;1023;p138"/>
              <p:cNvSpPr/>
              <p:nvPr/>
            </p:nvSpPr>
            <p:spPr>
              <a:xfrm rot="5400000">
                <a:off x="5618997" y="284877"/>
                <a:ext cx="954000" cy="12192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24" name="Google Shape;1024;p138"/>
              <p:cNvSpPr/>
              <p:nvPr/>
            </p:nvSpPr>
            <p:spPr>
              <a:xfrm rot="5400000">
                <a:off x="5872051" y="-4223471"/>
                <a:ext cx="447900" cy="12192000"/>
              </a:xfrm>
              <a:prstGeom prst="rect">
                <a:avLst/>
              </a:prstGeom>
              <a:solidFill>
                <a:srgbClr val="7030A0">
                  <a:alpha val="9019"/>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025" name="Google Shape;1025;p138"/>
            <p:cNvGrpSpPr/>
            <p:nvPr/>
          </p:nvGrpSpPr>
          <p:grpSpPr>
            <a:xfrm>
              <a:off x="456062" y="304801"/>
              <a:ext cx="11280039" cy="5599075"/>
              <a:chOff x="0" y="304801"/>
              <a:chExt cx="12192000" cy="5599075"/>
            </a:xfrm>
          </p:grpSpPr>
          <p:cxnSp>
            <p:nvCxnSpPr>
              <p:cNvPr id="1026" name="Google Shape;1026;p138"/>
              <p:cNvCxnSpPr/>
              <p:nvPr/>
            </p:nvCxnSpPr>
            <p:spPr>
              <a:xfrm>
                <a:off x="0" y="52876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27" name="Google Shape;1027;p138"/>
              <p:cNvCxnSpPr/>
              <p:nvPr/>
            </p:nvCxnSpPr>
            <p:spPr>
              <a:xfrm>
                <a:off x="0" y="30480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28" name="Google Shape;1028;p138"/>
              <p:cNvCxnSpPr/>
              <p:nvPr/>
            </p:nvCxnSpPr>
            <p:spPr>
              <a:xfrm>
                <a:off x="0" y="75272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29" name="Google Shape;1029;p138"/>
              <p:cNvCxnSpPr/>
              <p:nvPr/>
            </p:nvCxnSpPr>
            <p:spPr>
              <a:xfrm>
                <a:off x="0" y="97669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0" name="Google Shape;1030;p138"/>
              <p:cNvCxnSpPr/>
              <p:nvPr/>
            </p:nvCxnSpPr>
            <p:spPr>
              <a:xfrm>
                <a:off x="0" y="120065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1" name="Google Shape;1031;p138"/>
              <p:cNvCxnSpPr/>
              <p:nvPr/>
            </p:nvCxnSpPr>
            <p:spPr>
              <a:xfrm>
                <a:off x="0" y="142461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2" name="Google Shape;1032;p138"/>
              <p:cNvCxnSpPr/>
              <p:nvPr/>
            </p:nvCxnSpPr>
            <p:spPr>
              <a:xfrm>
                <a:off x="0" y="164857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3" name="Google Shape;1033;p138"/>
              <p:cNvCxnSpPr/>
              <p:nvPr/>
            </p:nvCxnSpPr>
            <p:spPr>
              <a:xfrm>
                <a:off x="0" y="187254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4" name="Google Shape;1034;p138"/>
              <p:cNvCxnSpPr/>
              <p:nvPr/>
            </p:nvCxnSpPr>
            <p:spPr>
              <a:xfrm>
                <a:off x="0" y="209650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5" name="Google Shape;1035;p138"/>
              <p:cNvCxnSpPr/>
              <p:nvPr/>
            </p:nvCxnSpPr>
            <p:spPr>
              <a:xfrm>
                <a:off x="0" y="232046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6" name="Google Shape;1036;p138"/>
              <p:cNvCxnSpPr/>
              <p:nvPr/>
            </p:nvCxnSpPr>
            <p:spPr>
              <a:xfrm>
                <a:off x="0" y="254443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7" name="Google Shape;1037;p138"/>
              <p:cNvCxnSpPr/>
              <p:nvPr/>
            </p:nvCxnSpPr>
            <p:spPr>
              <a:xfrm>
                <a:off x="0" y="299235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8" name="Google Shape;1038;p138"/>
              <p:cNvCxnSpPr/>
              <p:nvPr/>
            </p:nvCxnSpPr>
            <p:spPr>
              <a:xfrm>
                <a:off x="0" y="276839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39" name="Google Shape;1039;p138"/>
              <p:cNvCxnSpPr/>
              <p:nvPr/>
            </p:nvCxnSpPr>
            <p:spPr>
              <a:xfrm>
                <a:off x="0" y="344028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0" name="Google Shape;1040;p138"/>
              <p:cNvCxnSpPr/>
              <p:nvPr/>
            </p:nvCxnSpPr>
            <p:spPr>
              <a:xfrm>
                <a:off x="0" y="321632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1" name="Google Shape;1041;p138"/>
              <p:cNvCxnSpPr/>
              <p:nvPr/>
            </p:nvCxnSpPr>
            <p:spPr>
              <a:xfrm>
                <a:off x="0" y="366424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2" name="Google Shape;1042;p138"/>
              <p:cNvCxnSpPr/>
              <p:nvPr/>
            </p:nvCxnSpPr>
            <p:spPr>
              <a:xfrm>
                <a:off x="0" y="388820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3" name="Google Shape;1043;p138"/>
              <p:cNvCxnSpPr/>
              <p:nvPr/>
            </p:nvCxnSpPr>
            <p:spPr>
              <a:xfrm>
                <a:off x="0" y="411217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4" name="Google Shape;1044;p138"/>
              <p:cNvCxnSpPr/>
              <p:nvPr/>
            </p:nvCxnSpPr>
            <p:spPr>
              <a:xfrm>
                <a:off x="0" y="433613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5" name="Google Shape;1045;p138"/>
              <p:cNvCxnSpPr/>
              <p:nvPr/>
            </p:nvCxnSpPr>
            <p:spPr>
              <a:xfrm>
                <a:off x="0" y="456009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6" name="Google Shape;1046;p138"/>
              <p:cNvCxnSpPr/>
              <p:nvPr/>
            </p:nvCxnSpPr>
            <p:spPr>
              <a:xfrm>
                <a:off x="0" y="478406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7" name="Google Shape;1047;p138"/>
              <p:cNvCxnSpPr/>
              <p:nvPr/>
            </p:nvCxnSpPr>
            <p:spPr>
              <a:xfrm>
                <a:off x="0" y="500802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8" name="Google Shape;1048;p138"/>
              <p:cNvCxnSpPr/>
              <p:nvPr/>
            </p:nvCxnSpPr>
            <p:spPr>
              <a:xfrm>
                <a:off x="0" y="523198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49" name="Google Shape;1049;p138"/>
              <p:cNvCxnSpPr/>
              <p:nvPr/>
            </p:nvCxnSpPr>
            <p:spPr>
              <a:xfrm>
                <a:off x="0" y="545595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50" name="Google Shape;1050;p138"/>
              <p:cNvCxnSpPr/>
              <p:nvPr/>
            </p:nvCxnSpPr>
            <p:spPr>
              <a:xfrm>
                <a:off x="0" y="590387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051" name="Google Shape;1051;p138"/>
              <p:cNvCxnSpPr/>
              <p:nvPr/>
            </p:nvCxnSpPr>
            <p:spPr>
              <a:xfrm>
                <a:off x="0" y="5679913"/>
                <a:ext cx="12192000" cy="0"/>
              </a:xfrm>
              <a:prstGeom prst="straightConnector1">
                <a:avLst/>
              </a:prstGeom>
              <a:noFill/>
              <a:ln cap="flat" cmpd="sng" w="9525">
                <a:solidFill>
                  <a:srgbClr val="53D4FF"/>
                </a:solidFill>
                <a:prstDash val="solid"/>
                <a:miter lim="8000"/>
                <a:headEnd len="sm" w="sm" type="none"/>
                <a:tailEnd len="sm" w="sm" type="none"/>
              </a:ln>
            </p:spPr>
          </p:cxnSp>
        </p:grpSp>
        <p:grpSp>
          <p:nvGrpSpPr>
            <p:cNvPr id="1052" name="Google Shape;1052;p138"/>
            <p:cNvGrpSpPr/>
            <p:nvPr/>
          </p:nvGrpSpPr>
          <p:grpSpPr>
            <a:xfrm>
              <a:off x="456062" y="304813"/>
              <a:ext cx="11277780" cy="5599151"/>
              <a:chOff x="456062" y="304801"/>
              <a:chExt cx="11277780" cy="5817300"/>
            </a:xfrm>
          </p:grpSpPr>
          <p:sp>
            <p:nvSpPr>
              <p:cNvPr id="1053" name="Google Shape;1053;p138"/>
              <p:cNvSpPr/>
              <p:nvPr/>
            </p:nvSpPr>
            <p:spPr>
              <a:xfrm>
                <a:off x="7138185"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4" name="Google Shape;1054;p138"/>
              <p:cNvSpPr/>
              <p:nvPr/>
            </p:nvSpPr>
            <p:spPr>
              <a:xfrm>
                <a:off x="5229007"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5" name="Google Shape;1055;p138"/>
              <p:cNvSpPr/>
              <p:nvPr/>
            </p:nvSpPr>
            <p:spPr>
              <a:xfrm>
                <a:off x="4274418"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6" name="Google Shape;1056;p138"/>
              <p:cNvSpPr/>
              <p:nvPr/>
            </p:nvSpPr>
            <p:spPr>
              <a:xfrm>
                <a:off x="3319829"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7" name="Google Shape;1057;p138"/>
              <p:cNvSpPr/>
              <p:nvPr/>
            </p:nvSpPr>
            <p:spPr>
              <a:xfrm>
                <a:off x="2365240"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8" name="Google Shape;1058;p138"/>
              <p:cNvSpPr/>
              <p:nvPr/>
            </p:nvSpPr>
            <p:spPr>
              <a:xfrm>
                <a:off x="1410651"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59" name="Google Shape;1059;p138"/>
              <p:cNvSpPr/>
              <p:nvPr/>
            </p:nvSpPr>
            <p:spPr>
              <a:xfrm>
                <a:off x="456062"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60" name="Google Shape;1060;p138"/>
              <p:cNvSpPr/>
              <p:nvPr/>
            </p:nvSpPr>
            <p:spPr>
              <a:xfrm>
                <a:off x="6183596"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61" name="Google Shape;1061;p138"/>
              <p:cNvSpPr/>
              <p:nvPr/>
            </p:nvSpPr>
            <p:spPr>
              <a:xfrm>
                <a:off x="8092774"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62" name="Google Shape;1062;p138"/>
              <p:cNvSpPr/>
              <p:nvPr/>
            </p:nvSpPr>
            <p:spPr>
              <a:xfrm>
                <a:off x="9047363"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63" name="Google Shape;1063;p138"/>
              <p:cNvSpPr/>
              <p:nvPr/>
            </p:nvSpPr>
            <p:spPr>
              <a:xfrm>
                <a:off x="10001952"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064" name="Google Shape;1064;p138"/>
              <p:cNvSpPr/>
              <p:nvPr/>
            </p:nvSpPr>
            <p:spPr>
              <a:xfrm>
                <a:off x="10956542" y="304801"/>
                <a:ext cx="777300" cy="5817300"/>
              </a:xfrm>
              <a:prstGeom prst="rect">
                <a:avLst/>
              </a:prstGeom>
              <a:solidFill>
                <a:schemeClr val="accent4">
                  <a:alpha val="9019"/>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showMasterSp="0">
  <p:cSld name="1_Section Header">
    <p:bg>
      <p:bgPr>
        <a:blipFill>
          <a:blip r:embed="rId2">
            <a:alphaModFix/>
          </a:blip>
          <a:stretch>
            <a:fillRect/>
          </a:stretch>
        </a:blipFill>
      </p:bgPr>
    </p:bg>
    <p:spTree>
      <p:nvGrpSpPr>
        <p:cNvPr id="1065" name="Shape 1065"/>
        <p:cNvGrpSpPr/>
        <p:nvPr/>
      </p:nvGrpSpPr>
      <p:grpSpPr>
        <a:xfrm>
          <a:off x="0" y="0"/>
          <a:ext cx="0" cy="0"/>
          <a:chOff x="0" y="0"/>
          <a:chExt cx="0" cy="0"/>
        </a:xfrm>
      </p:grpSpPr>
      <p:sp>
        <p:nvSpPr>
          <p:cNvPr id="1066" name="Google Shape;1066;p139"/>
          <p:cNvSpPr txBox="1"/>
          <p:nvPr>
            <p:ph type="title"/>
          </p:nvPr>
        </p:nvSpPr>
        <p:spPr>
          <a:xfrm>
            <a:off x="3205813" y="732518"/>
            <a:ext cx="4875000" cy="2124600"/>
          </a:xfrm>
          <a:prstGeom prst="rect">
            <a:avLst/>
          </a:prstGeom>
          <a:noFill/>
          <a:ln>
            <a:noFill/>
          </a:ln>
        </p:spPr>
        <p:txBody>
          <a:bodyPr anchorCtr="0" anchor="b" bIns="68575" lIns="68575" spcFirstLastPara="1" rIns="68575" wrap="square" tIns="68575"/>
          <a:lstStyle>
            <a:lvl1pPr lvl="0" marR="0" algn="r">
              <a:lnSpc>
                <a:spcPct val="86000"/>
              </a:lnSpc>
              <a:spcBef>
                <a:spcPts val="0"/>
              </a:spcBef>
              <a:spcAft>
                <a:spcPts val="0"/>
              </a:spcAft>
              <a:buClr>
                <a:schemeClr val="lt1"/>
              </a:buClr>
              <a:buSzPts val="1100"/>
              <a:buFont typeface="Arial"/>
              <a:buNone/>
              <a:defRPr b="1" i="0" sz="3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67" name="Google Shape;1067;p139"/>
          <p:cNvSpPr txBox="1"/>
          <p:nvPr>
            <p:ph idx="1" type="subTitle"/>
          </p:nvPr>
        </p:nvSpPr>
        <p:spPr>
          <a:xfrm>
            <a:off x="3205814" y="3114293"/>
            <a:ext cx="4875000" cy="898200"/>
          </a:xfrm>
          <a:prstGeom prst="rect">
            <a:avLst/>
          </a:prstGeom>
          <a:noFill/>
          <a:ln>
            <a:noFill/>
          </a:ln>
        </p:spPr>
        <p:txBody>
          <a:bodyPr anchorCtr="0" anchor="t" bIns="68575" lIns="68575" spcFirstLastPara="1" rIns="68575" wrap="square" tIns="68575"/>
          <a:lstStyle>
            <a:lvl1pPr lvl="0" marR="0" algn="r">
              <a:lnSpc>
                <a:spcPct val="92000"/>
              </a:lnSpc>
              <a:spcBef>
                <a:spcPts val="500"/>
              </a:spcBef>
              <a:spcAft>
                <a:spcPts val="0"/>
              </a:spcAft>
              <a:buClr>
                <a:schemeClr val="accent1"/>
              </a:buClr>
              <a:buSzPts val="1300"/>
              <a:buFont typeface="Merriweather Sans"/>
              <a:buNone/>
              <a:defRPr b="0" i="0" sz="15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cxnSp>
        <p:nvCxnSpPr>
          <p:cNvPr id="1068" name="Google Shape;1068;p139"/>
          <p:cNvCxnSpPr/>
          <p:nvPr/>
        </p:nvCxnSpPr>
        <p:spPr>
          <a:xfrm>
            <a:off x="4787579" y="3051649"/>
            <a:ext cx="3282600" cy="0"/>
          </a:xfrm>
          <a:prstGeom prst="straightConnector1">
            <a:avLst/>
          </a:prstGeom>
          <a:noFill/>
          <a:ln cap="rnd" cmpd="sng" w="38100">
            <a:solidFill>
              <a:schemeClr val="accent1"/>
            </a:solidFill>
            <a:prstDash val="solid"/>
            <a:round/>
            <a:headEnd len="sm" w="sm" type="none"/>
            <a:tailEnd len="sm" w="sm" type="none"/>
          </a:ln>
        </p:spPr>
      </p:cxnSp>
      <p:pic>
        <p:nvPicPr>
          <p:cNvPr id="1069" name="Google Shape;1069;p139"/>
          <p:cNvPicPr preferRelativeResize="0"/>
          <p:nvPr/>
        </p:nvPicPr>
        <p:blipFill rotWithShape="1">
          <a:blip r:embed="rId3">
            <a:alphaModFix/>
          </a:blip>
          <a:srcRect b="0" l="0" r="0" t="0"/>
          <a:stretch/>
        </p:blipFill>
        <p:spPr>
          <a:xfrm>
            <a:off x="7309676" y="4773880"/>
            <a:ext cx="1604774" cy="226314"/>
          </a:xfrm>
          <a:prstGeom prst="rect">
            <a:avLst/>
          </a:prstGeom>
          <a:noFill/>
          <a:ln>
            <a:noFill/>
          </a:ln>
        </p:spPr>
      </p:pic>
      <p:sp>
        <p:nvSpPr>
          <p:cNvPr id="1070" name="Google Shape;1070;p139"/>
          <p:cNvSpPr txBox="1"/>
          <p:nvPr/>
        </p:nvSpPr>
        <p:spPr>
          <a:xfrm>
            <a:off x="4861113" y="26149"/>
            <a:ext cx="42798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2017 SPLUNK INC.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spTree>
      <p:nvGrpSpPr>
        <p:cNvPr id="1071" name="Shape 1071"/>
        <p:cNvGrpSpPr/>
        <p:nvPr/>
      </p:nvGrpSpPr>
      <p:grpSpPr>
        <a:xfrm>
          <a:off x="0" y="0"/>
          <a:ext cx="0" cy="0"/>
          <a:chOff x="0" y="0"/>
          <a:chExt cx="0" cy="0"/>
        </a:xfrm>
      </p:grpSpPr>
      <p:sp>
        <p:nvSpPr>
          <p:cNvPr id="1072" name="Google Shape;1072;p140"/>
          <p:cNvSpPr txBox="1"/>
          <p:nvPr>
            <p:ph idx="1" type="body"/>
          </p:nvPr>
        </p:nvSpPr>
        <p:spPr>
          <a:xfrm>
            <a:off x="342047" y="960472"/>
            <a:ext cx="8459904" cy="3467436"/>
          </a:xfrm>
          <a:prstGeom prst="rect">
            <a:avLst/>
          </a:prstGeom>
          <a:noFill/>
          <a:ln>
            <a:noFill/>
          </a:ln>
        </p:spPr>
        <p:txBody>
          <a:bodyPr anchorCtr="0" anchor="t" bIns="68575" lIns="68575" spcFirstLastPara="1" rIns="68575" wrap="square" tIns="68575"/>
          <a:lstStyle>
            <a:lvl1pPr indent="-311150" lvl="0" marL="457200" algn="l">
              <a:lnSpc>
                <a:spcPct val="92000"/>
              </a:lnSpc>
              <a:spcBef>
                <a:spcPts val="500"/>
              </a:spcBef>
              <a:spcAft>
                <a:spcPts val="0"/>
              </a:spcAft>
              <a:buSzPts val="1300"/>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23850" lvl="4" marL="2286000" algn="l">
              <a:lnSpc>
                <a:spcPct val="95000"/>
              </a:lnSpc>
              <a:spcBef>
                <a:spcPts val="500"/>
              </a:spcBef>
              <a:spcAft>
                <a:spcPts val="0"/>
              </a:spcAft>
              <a:buSzPts val="1500"/>
              <a:buChar char="​"/>
              <a:defRPr/>
            </a:lvl5pPr>
            <a:lvl6pPr indent="-361950" lvl="5" marL="2743200" algn="l">
              <a:lnSpc>
                <a:spcPct val="95000"/>
              </a:lnSpc>
              <a:spcBef>
                <a:spcPts val="500"/>
              </a:spcBef>
              <a:spcAft>
                <a:spcPts val="0"/>
              </a:spcAft>
              <a:buSzPts val="2100"/>
              <a:buChar char="​"/>
              <a:defRPr/>
            </a:lvl6pPr>
            <a:lvl7pPr indent="-342900" lvl="6" marL="3200400" algn="l">
              <a:lnSpc>
                <a:spcPct val="95000"/>
              </a:lnSpc>
              <a:spcBef>
                <a:spcPts val="500"/>
              </a:spcBef>
              <a:spcAft>
                <a:spcPts val="0"/>
              </a:spcAft>
              <a:buSzPts val="1800"/>
              <a:buChar char="​"/>
              <a:defRPr/>
            </a:lvl7pPr>
            <a:lvl8pPr indent="-323850" lvl="7" marL="3657600" algn="l">
              <a:lnSpc>
                <a:spcPct val="95000"/>
              </a:lnSpc>
              <a:spcBef>
                <a:spcPts val="500"/>
              </a:spcBef>
              <a:spcAft>
                <a:spcPts val="0"/>
              </a:spcAft>
              <a:buSzPts val="1500"/>
              <a:buChar char="​"/>
              <a:defRPr/>
            </a:lvl8pPr>
            <a:lvl9pPr indent="-228600" lvl="8" marL="4114800" algn="l">
              <a:lnSpc>
                <a:spcPct val="95000"/>
              </a:lnSpc>
              <a:spcBef>
                <a:spcPts val="500"/>
              </a:spcBef>
              <a:spcAft>
                <a:spcPts val="200"/>
              </a:spcAft>
              <a:buSzPts val="1100"/>
              <a:buNone/>
              <a:defRPr/>
            </a:lvl9pPr>
          </a:lstStyle>
          <a:p/>
        </p:txBody>
      </p:sp>
      <p:sp>
        <p:nvSpPr>
          <p:cNvPr id="1073" name="Google Shape;1073;p140"/>
          <p:cNvSpPr txBox="1"/>
          <p:nvPr>
            <p:ph type="title"/>
          </p:nvPr>
        </p:nvSpPr>
        <p:spPr>
          <a:xfrm>
            <a:off x="342047" y="232795"/>
            <a:ext cx="8459906" cy="332690"/>
          </a:xfrm>
          <a:prstGeom prst="rect">
            <a:avLst/>
          </a:prstGeom>
          <a:noFill/>
          <a:ln>
            <a:noFill/>
          </a:ln>
        </p:spPr>
        <p:txBody>
          <a:bodyPr anchorCtr="0" anchor="t" bIns="68575" lIns="68575" spcFirstLastPara="1" rIns="68575" wrap="square" tIns="68575"/>
          <a:lstStyle>
            <a:lvl1pPr lvl="0" algn="ctr">
              <a:lnSpc>
                <a:spcPct val="86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4" name="Google Shape;1074;p140"/>
          <p:cNvSpPr txBox="1"/>
          <p:nvPr>
            <p:ph idx="2" type="subTitle"/>
          </p:nvPr>
        </p:nvSpPr>
        <p:spPr>
          <a:xfrm>
            <a:off x="342048" y="660003"/>
            <a:ext cx="8459905" cy="205950"/>
          </a:xfrm>
          <a:prstGeom prst="rect">
            <a:avLst/>
          </a:prstGeom>
          <a:noFill/>
          <a:ln>
            <a:noFill/>
          </a:ln>
        </p:spPr>
        <p:txBody>
          <a:bodyPr anchorCtr="0" anchor="t" bIns="68575" lIns="68575" spcFirstLastPara="1" rIns="68575"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700"/>
              <a:buNone/>
              <a:defRPr sz="135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500"/>
              <a:buNone/>
              <a:defRPr sz="1200"/>
            </a:lvl5pPr>
            <a:lvl6pPr lvl="5" algn="ctr">
              <a:lnSpc>
                <a:spcPct val="95000"/>
              </a:lnSpc>
              <a:spcBef>
                <a:spcPts val="500"/>
              </a:spcBef>
              <a:spcAft>
                <a:spcPts val="0"/>
              </a:spcAft>
              <a:buSzPts val="2100"/>
              <a:buNone/>
              <a:defRPr sz="1200"/>
            </a:lvl6pPr>
            <a:lvl7pPr lvl="6" algn="ctr">
              <a:lnSpc>
                <a:spcPct val="95000"/>
              </a:lnSpc>
              <a:spcBef>
                <a:spcPts val="500"/>
              </a:spcBef>
              <a:spcAft>
                <a:spcPts val="0"/>
              </a:spcAft>
              <a:buSzPts val="1800"/>
              <a:buNone/>
              <a:defRPr sz="1200"/>
            </a:lvl7pPr>
            <a:lvl8pPr lvl="7" algn="ctr">
              <a:lnSpc>
                <a:spcPct val="95000"/>
              </a:lnSpc>
              <a:spcBef>
                <a:spcPts val="500"/>
              </a:spcBef>
              <a:spcAft>
                <a:spcPts val="0"/>
              </a:spcAft>
              <a:buSzPts val="1500"/>
              <a:buNone/>
              <a:defRPr sz="1200"/>
            </a:lvl8pPr>
            <a:lvl9pPr lvl="8" algn="ctr">
              <a:lnSpc>
                <a:spcPct val="95000"/>
              </a:lnSpc>
              <a:spcBef>
                <a:spcPts val="500"/>
              </a:spcBef>
              <a:spcAft>
                <a:spcPts val="200"/>
              </a:spcAft>
              <a:buSzPts val="11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1_Section Header">
    <p:bg>
      <p:bgPr>
        <a:blipFill>
          <a:blip r:embed="rId2">
            <a:alphaModFix/>
          </a:blip>
          <a:stretch>
            <a:fillRect/>
          </a:stretch>
        </a:blipFill>
      </p:bgPr>
    </p:bg>
    <p:spTree>
      <p:nvGrpSpPr>
        <p:cNvPr id="1082" name="Shape 1082"/>
        <p:cNvGrpSpPr/>
        <p:nvPr/>
      </p:nvGrpSpPr>
      <p:grpSpPr>
        <a:xfrm>
          <a:off x="0" y="0"/>
          <a:ext cx="0" cy="0"/>
          <a:chOff x="0" y="0"/>
          <a:chExt cx="0" cy="0"/>
        </a:xfrm>
      </p:grpSpPr>
      <p:sp>
        <p:nvSpPr>
          <p:cNvPr id="1083" name="Google Shape;1083;p142"/>
          <p:cNvSpPr txBox="1"/>
          <p:nvPr>
            <p:ph type="title"/>
          </p:nvPr>
        </p:nvSpPr>
        <p:spPr>
          <a:xfrm>
            <a:off x="3205813" y="732518"/>
            <a:ext cx="4875000" cy="2124300"/>
          </a:xfrm>
          <a:prstGeom prst="rect">
            <a:avLst/>
          </a:prstGeom>
          <a:noFill/>
          <a:ln>
            <a:noFill/>
          </a:ln>
        </p:spPr>
        <p:txBody>
          <a:bodyPr anchorCtr="0" anchor="b" bIns="51425" lIns="51425" spcFirstLastPara="1" rIns="51425" wrap="square" tIns="51425"/>
          <a:lstStyle>
            <a:lvl1pPr lvl="0" marR="0" algn="r">
              <a:lnSpc>
                <a:spcPct val="86000"/>
              </a:lnSpc>
              <a:spcBef>
                <a:spcPts val="0"/>
              </a:spcBef>
              <a:spcAft>
                <a:spcPts val="0"/>
              </a:spcAft>
              <a:buClr>
                <a:schemeClr val="dk1"/>
              </a:buClr>
              <a:buSzPts val="800"/>
              <a:buFont typeface="Arial"/>
              <a:buNone/>
              <a:defRPr b="1" i="0" sz="36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9pPr>
          </a:lstStyle>
          <a:p/>
        </p:txBody>
      </p:sp>
      <p:sp>
        <p:nvSpPr>
          <p:cNvPr id="1084" name="Google Shape;1084;p142"/>
          <p:cNvSpPr txBox="1"/>
          <p:nvPr>
            <p:ph idx="1" type="subTitle"/>
          </p:nvPr>
        </p:nvSpPr>
        <p:spPr>
          <a:xfrm>
            <a:off x="3205813" y="3114293"/>
            <a:ext cx="4875000" cy="898200"/>
          </a:xfrm>
          <a:prstGeom prst="rect">
            <a:avLst/>
          </a:prstGeom>
          <a:noFill/>
          <a:ln>
            <a:noFill/>
          </a:ln>
        </p:spPr>
        <p:txBody>
          <a:bodyPr anchorCtr="0" anchor="t" bIns="51425" lIns="51425" spcFirstLastPara="1" rIns="51425" wrap="square" tIns="51425"/>
          <a:lstStyle>
            <a:lvl1pPr lvl="0" marR="0" algn="r">
              <a:lnSpc>
                <a:spcPct val="92000"/>
              </a:lnSpc>
              <a:spcBef>
                <a:spcPts val="500"/>
              </a:spcBef>
              <a:spcAft>
                <a:spcPts val="0"/>
              </a:spcAft>
              <a:buClr>
                <a:schemeClr val="accent1"/>
              </a:buClr>
              <a:buSzPts val="1000"/>
              <a:buFont typeface="Merriweather Sans"/>
              <a:buNone/>
              <a:defRPr b="0" i="0" sz="15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3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3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9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1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16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1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800"/>
              <a:buFont typeface="Arial"/>
              <a:buNone/>
              <a:defRPr b="0" i="0" sz="1200" u="none" cap="none" strike="noStrike">
                <a:solidFill>
                  <a:schemeClr val="dk1"/>
                </a:solidFill>
                <a:latin typeface="Arial"/>
                <a:ea typeface="Arial"/>
                <a:cs typeface="Arial"/>
                <a:sym typeface="Arial"/>
              </a:defRPr>
            </a:lvl9pPr>
          </a:lstStyle>
          <a:p/>
        </p:txBody>
      </p:sp>
      <p:cxnSp>
        <p:nvCxnSpPr>
          <p:cNvPr id="1085" name="Google Shape;1085;p142"/>
          <p:cNvCxnSpPr/>
          <p:nvPr/>
        </p:nvCxnSpPr>
        <p:spPr>
          <a:xfrm>
            <a:off x="4787578" y="3051649"/>
            <a:ext cx="3282600" cy="0"/>
          </a:xfrm>
          <a:prstGeom prst="straightConnector1">
            <a:avLst/>
          </a:prstGeom>
          <a:noFill/>
          <a:ln cap="rnd" cmpd="sng" w="38100">
            <a:solidFill>
              <a:schemeClr val="accent1"/>
            </a:solidFill>
            <a:prstDash val="solid"/>
            <a:miter lim="8000"/>
            <a:headEnd len="sm" w="sm" type="none"/>
            <a:tailEnd len="sm" w="sm" type="none"/>
          </a:ln>
        </p:spPr>
      </p:cxnSp>
      <p:pic>
        <p:nvPicPr>
          <p:cNvPr id="1086" name="Google Shape;1086;p142"/>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087" name="Google Shape;1087;p142"/>
          <p:cNvSpPr txBox="1"/>
          <p:nvPr/>
        </p:nvSpPr>
        <p:spPr>
          <a:xfrm>
            <a:off x="4861112" y="26149"/>
            <a:ext cx="42798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5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5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088" name="Shape 1088"/>
        <p:cNvGrpSpPr/>
        <p:nvPr/>
      </p:nvGrpSpPr>
      <p:grpSpPr>
        <a:xfrm>
          <a:off x="0" y="0"/>
          <a:ext cx="0" cy="0"/>
          <a:chOff x="0" y="0"/>
          <a:chExt cx="0" cy="0"/>
        </a:xfrm>
      </p:grpSpPr>
      <p:sp>
        <p:nvSpPr>
          <p:cNvPr id="1089" name="Google Shape;1089;p143"/>
          <p:cNvSpPr txBox="1"/>
          <p:nvPr>
            <p:ph idx="1" type="body"/>
          </p:nvPr>
        </p:nvSpPr>
        <p:spPr>
          <a:xfrm>
            <a:off x="342047" y="960472"/>
            <a:ext cx="8459904" cy="3467436"/>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090" name="Google Shape;1090;p143"/>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1" name="Google Shape;1091;p143"/>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 - Title Page">
  <p:cSld name="SoS - Title Page">
    <p:spTree>
      <p:nvGrpSpPr>
        <p:cNvPr id="69" name="Shape 69"/>
        <p:cNvGrpSpPr/>
        <p:nvPr/>
      </p:nvGrpSpPr>
      <p:grpSpPr>
        <a:xfrm>
          <a:off x="0" y="0"/>
          <a:ext cx="0" cy="0"/>
          <a:chOff x="0" y="0"/>
          <a:chExt cx="0" cy="0"/>
        </a:xfrm>
      </p:grpSpPr>
      <p:sp>
        <p:nvSpPr>
          <p:cNvPr id="70" name="Google Shape;70;p16"/>
          <p:cNvSpPr txBox="1"/>
          <p:nvPr>
            <p:ph type="title"/>
          </p:nvPr>
        </p:nvSpPr>
        <p:spPr>
          <a:xfrm>
            <a:off x="4431860" y="1171575"/>
            <a:ext cx="4262084" cy="1977186"/>
          </a:xfrm>
          <a:prstGeom prst="rect">
            <a:avLst/>
          </a:prstGeom>
          <a:noFill/>
          <a:ln>
            <a:noFill/>
          </a:ln>
        </p:spPr>
        <p:txBody>
          <a:bodyPr anchorCtr="0" anchor="b" bIns="0" lIns="0" spcFirstLastPara="1" rIns="0" wrap="square" tIns="82275"/>
          <a:lstStyle>
            <a:lvl1pPr lvl="0" algn="l">
              <a:lnSpc>
                <a:spcPct val="86000"/>
              </a:lnSpc>
              <a:spcBef>
                <a:spcPts val="0"/>
              </a:spcBef>
              <a:spcAft>
                <a:spcPts val="0"/>
              </a:spcAft>
              <a:buClr>
                <a:schemeClr val="lt1"/>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6"/>
          <p:cNvSpPr txBox="1"/>
          <p:nvPr/>
        </p:nvSpPr>
        <p:spPr>
          <a:xfrm>
            <a:off x="106890" y="92957"/>
            <a:ext cx="6019800"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00" u="none" cap="none" strike="noStrike">
                <a:solidFill>
                  <a:srgbClr val="7F7F7F"/>
                </a:solidFill>
                <a:latin typeface="Arial"/>
                <a:ea typeface="Arial"/>
                <a:cs typeface="Arial"/>
                <a:sym typeface="Arial"/>
              </a:rPr>
              <a:t>Global Field Enablement - Internal and Partner Use Only - Proprietary and Confidential</a:t>
            </a:r>
            <a:endParaRPr/>
          </a:p>
        </p:txBody>
      </p:sp>
      <p:sp>
        <p:nvSpPr>
          <p:cNvPr id="72" name="Google Shape;72;p16"/>
          <p:cNvSpPr txBox="1"/>
          <p:nvPr>
            <p:ph idx="1" type="body"/>
          </p:nvPr>
        </p:nvSpPr>
        <p:spPr>
          <a:xfrm>
            <a:off x="4431860" y="3274072"/>
            <a:ext cx="4262084" cy="651886"/>
          </a:xfrm>
          <a:prstGeom prst="rect">
            <a:avLst/>
          </a:prstGeom>
          <a:noFill/>
          <a:ln>
            <a:noFill/>
          </a:ln>
        </p:spPr>
        <p:txBody>
          <a:bodyPr anchorCtr="0" anchor="t" bIns="45700" lIns="0" spcFirstLastPara="1" rIns="0" wrap="square" tIns="182875"/>
          <a:lstStyle>
            <a:lvl1pPr indent="-228600" lvl="0" marL="457200" algn="l">
              <a:lnSpc>
                <a:spcPct val="92000"/>
              </a:lnSpc>
              <a:spcBef>
                <a:spcPts val="450"/>
              </a:spcBef>
              <a:spcAft>
                <a:spcPts val="0"/>
              </a:spcAft>
              <a:buSzPts val="1050"/>
              <a:buFont typeface="Arial"/>
              <a:buNone/>
              <a:defRPr b="0" sz="1500"/>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pic>
        <p:nvPicPr>
          <p:cNvPr id="73" name="Google Shape;73;p16"/>
          <p:cNvPicPr preferRelativeResize="0"/>
          <p:nvPr/>
        </p:nvPicPr>
        <p:blipFill rotWithShape="1">
          <a:blip r:embed="rId2">
            <a:alphaModFix/>
          </a:blip>
          <a:srcRect b="0" l="0" r="0" t="0"/>
          <a:stretch/>
        </p:blipFill>
        <p:spPr>
          <a:xfrm>
            <a:off x="1011244" y="1070768"/>
            <a:ext cx="2943225" cy="295751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1_Title and Content">
    <p:spTree>
      <p:nvGrpSpPr>
        <p:cNvPr id="1092" name="Shape 1092"/>
        <p:cNvGrpSpPr/>
        <p:nvPr/>
      </p:nvGrpSpPr>
      <p:grpSpPr>
        <a:xfrm>
          <a:off x="0" y="0"/>
          <a:ext cx="0" cy="0"/>
          <a:chOff x="0" y="0"/>
          <a:chExt cx="0" cy="0"/>
        </a:xfrm>
      </p:grpSpPr>
      <p:sp>
        <p:nvSpPr>
          <p:cNvPr id="1093" name="Google Shape;1093;p144"/>
          <p:cNvSpPr txBox="1"/>
          <p:nvPr>
            <p:ph idx="1" type="body"/>
          </p:nvPr>
        </p:nvSpPr>
        <p:spPr>
          <a:xfrm>
            <a:off x="342047" y="960472"/>
            <a:ext cx="8459904" cy="3467436"/>
          </a:xfrm>
          <a:prstGeom prst="rect">
            <a:avLst/>
          </a:prstGeom>
          <a:noFill/>
          <a:ln>
            <a:noFill/>
          </a:ln>
        </p:spPr>
        <p:txBody>
          <a:bodyPr anchorCtr="0" anchor="t" bIns="34275" lIns="0" spcFirstLastPara="1" rIns="0" wrap="square" tIns="137150"/>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094" name="Google Shape;1094;p144"/>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marR="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095" name="Google Shape;1095;p144"/>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6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096" name="Shape 1096"/>
        <p:cNvGrpSpPr/>
        <p:nvPr/>
      </p:nvGrpSpPr>
      <p:grpSpPr>
        <a:xfrm>
          <a:off x="0" y="0"/>
          <a:ext cx="0" cy="0"/>
          <a:chOff x="0" y="0"/>
          <a:chExt cx="0" cy="0"/>
        </a:xfrm>
      </p:grpSpPr>
      <p:sp>
        <p:nvSpPr>
          <p:cNvPr id="1097" name="Google Shape;1097;p145"/>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8" name="Google Shape;1098;p145"/>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099" name="Shape 1099"/>
        <p:cNvGrpSpPr/>
        <p:nvPr/>
      </p:nvGrpSpPr>
      <p:grpSpPr>
        <a:xfrm>
          <a:off x="0" y="0"/>
          <a:ext cx="0" cy="0"/>
          <a:chOff x="0" y="0"/>
          <a:chExt cx="0" cy="0"/>
        </a:xfrm>
      </p:grpSpPr>
      <p:sp>
        <p:nvSpPr>
          <p:cNvPr id="1100" name="Google Shape;1100;p146"/>
          <p:cNvSpPr/>
          <p:nvPr/>
        </p:nvSpPr>
        <p:spPr>
          <a:xfrm>
            <a:off x="0" y="4366549"/>
            <a:ext cx="9144000" cy="785632"/>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1101" name="Google Shape;1101;p146"/>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Head, +Sub)">
  <p:cSld name="1_BLANK (+Head, +Sub)">
    <p:bg>
      <p:bgPr>
        <a:solidFill>
          <a:schemeClr val="dk1"/>
        </a:solidFill>
      </p:bgPr>
    </p:bg>
    <p:spTree>
      <p:nvGrpSpPr>
        <p:cNvPr id="1102" name="Shape 1102"/>
        <p:cNvGrpSpPr/>
        <p:nvPr/>
      </p:nvGrpSpPr>
      <p:grpSpPr>
        <a:xfrm>
          <a:off x="0" y="0"/>
          <a:ext cx="0" cy="0"/>
          <a:chOff x="0" y="0"/>
          <a:chExt cx="0" cy="0"/>
        </a:xfrm>
      </p:grpSpPr>
      <p:sp>
        <p:nvSpPr>
          <p:cNvPr id="1103" name="Google Shape;1103;p147"/>
          <p:cNvSpPr txBox="1"/>
          <p:nvPr>
            <p:ph type="ctrTitle"/>
          </p:nvPr>
        </p:nvSpPr>
        <p:spPr>
          <a:xfrm>
            <a:off x="0" y="0"/>
            <a:ext cx="9144000" cy="661800"/>
          </a:xfrm>
          <a:prstGeom prst="rect">
            <a:avLst/>
          </a:prstGeom>
          <a:noFill/>
          <a:ln>
            <a:noFill/>
          </a:ln>
        </p:spPr>
        <p:txBody>
          <a:bodyPr anchorCtr="0" anchor="t" bIns="0" lIns="205725" spcFirstLastPara="1" rIns="205725" wrap="square" tIns="240025"/>
          <a:lstStyle>
            <a:lvl1pPr lvl="0" algn="l">
              <a:lnSpc>
                <a:spcPct val="90000"/>
              </a:lnSpc>
              <a:spcBef>
                <a:spcPts val="0"/>
              </a:spcBef>
              <a:spcAft>
                <a:spcPts val="0"/>
              </a:spcAft>
              <a:buClr>
                <a:srgbClr val="FFAD1A"/>
              </a:buClr>
              <a:buSzPts val="1800"/>
              <a:buFont typeface="Arial"/>
              <a:buNone/>
              <a:defRPr sz="2400">
                <a:solidFill>
                  <a:srgbClr val="FFAD1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4" name="Google Shape;1104;p147"/>
          <p:cNvSpPr txBox="1"/>
          <p:nvPr>
            <p:ph idx="12" type="sldNum"/>
          </p:nvPr>
        </p:nvSpPr>
        <p:spPr>
          <a:xfrm>
            <a:off x="0"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105" name="Google Shape;1105;p147"/>
          <p:cNvSpPr txBox="1"/>
          <p:nvPr>
            <p:ph idx="1" type="subTitle"/>
          </p:nvPr>
        </p:nvSpPr>
        <p:spPr>
          <a:xfrm>
            <a:off x="0" y="661720"/>
            <a:ext cx="9144000" cy="384600"/>
          </a:xfrm>
          <a:prstGeom prst="rect">
            <a:avLst/>
          </a:prstGeom>
          <a:noFill/>
          <a:ln>
            <a:noFill/>
          </a:ln>
        </p:spPr>
        <p:txBody>
          <a:bodyPr anchorCtr="0" anchor="t" bIns="34275" lIns="205725" spcFirstLastPara="1" rIns="205725" wrap="square" tIns="68575"/>
          <a:lstStyle>
            <a:lvl1pPr lvl="0" algn="l">
              <a:lnSpc>
                <a:spcPct val="100000"/>
              </a:lnSpc>
              <a:spcBef>
                <a:spcPts val="0"/>
              </a:spcBef>
              <a:spcAft>
                <a:spcPts val="0"/>
              </a:spcAft>
              <a:buClr>
                <a:schemeClr val="lt1"/>
              </a:buClr>
              <a:buSzPts val="1200"/>
              <a:buNone/>
              <a:defRPr b="1" sz="1600">
                <a:solidFill>
                  <a:schemeClr val="lt1"/>
                </a:solidFill>
              </a:defRPr>
            </a:lvl1pPr>
            <a:lvl2pPr lvl="1" algn="ctr">
              <a:lnSpc>
                <a:spcPct val="120000"/>
              </a:lnSpc>
              <a:spcBef>
                <a:spcPts val="600"/>
              </a:spcBef>
              <a:spcAft>
                <a:spcPts val="0"/>
              </a:spcAft>
              <a:buClr>
                <a:srgbClr val="888888"/>
              </a:buClr>
              <a:buSzPts val="1200"/>
              <a:buNone/>
              <a:defRPr>
                <a:solidFill>
                  <a:srgbClr val="888888"/>
                </a:solidFill>
              </a:defRPr>
            </a:lvl2pPr>
            <a:lvl3pPr lvl="2" algn="ctr">
              <a:lnSpc>
                <a:spcPct val="120000"/>
              </a:lnSpc>
              <a:spcBef>
                <a:spcPts val="600"/>
              </a:spcBef>
              <a:spcAft>
                <a:spcPts val="0"/>
              </a:spcAft>
              <a:buClr>
                <a:srgbClr val="888888"/>
              </a:buClr>
              <a:buSzPts val="1200"/>
              <a:buNone/>
              <a:defRPr>
                <a:solidFill>
                  <a:srgbClr val="888888"/>
                </a:solidFill>
              </a:defRPr>
            </a:lvl3pPr>
            <a:lvl4pPr lvl="3" algn="ctr">
              <a:lnSpc>
                <a:spcPct val="120000"/>
              </a:lnSpc>
              <a:spcBef>
                <a:spcPts val="600"/>
              </a:spcBef>
              <a:spcAft>
                <a:spcPts val="0"/>
              </a:spcAft>
              <a:buClr>
                <a:srgbClr val="888888"/>
              </a:buClr>
              <a:buSzPts val="1200"/>
              <a:buNone/>
              <a:defRPr>
                <a:solidFill>
                  <a:srgbClr val="888888"/>
                </a:solidFill>
              </a:defRPr>
            </a:lvl4pPr>
            <a:lvl5pPr lvl="4" algn="ctr">
              <a:lnSpc>
                <a:spcPct val="120000"/>
              </a:lnSpc>
              <a:spcBef>
                <a:spcPts val="600"/>
              </a:spcBef>
              <a:spcAft>
                <a:spcPts val="0"/>
              </a:spcAft>
              <a:buClr>
                <a:srgbClr val="888888"/>
              </a:buClr>
              <a:buSzPts val="900"/>
              <a:buNone/>
              <a:defRPr>
                <a:solidFill>
                  <a:srgbClr val="888888"/>
                </a:solidFill>
              </a:defRPr>
            </a:lvl5pPr>
            <a:lvl6pPr lvl="5" algn="ctr">
              <a:lnSpc>
                <a:spcPct val="100000"/>
              </a:lnSpc>
              <a:spcBef>
                <a:spcPts val="600"/>
              </a:spcBef>
              <a:spcAft>
                <a:spcPts val="0"/>
              </a:spcAft>
              <a:buClr>
                <a:srgbClr val="888888"/>
              </a:buClr>
              <a:buSzPts val="1500"/>
              <a:buNone/>
              <a:defRPr>
                <a:solidFill>
                  <a:srgbClr val="888888"/>
                </a:solidFill>
              </a:defRPr>
            </a:lvl6pPr>
            <a:lvl7pPr lvl="6" algn="ctr">
              <a:lnSpc>
                <a:spcPct val="100000"/>
              </a:lnSpc>
              <a:spcBef>
                <a:spcPts val="400"/>
              </a:spcBef>
              <a:spcAft>
                <a:spcPts val="0"/>
              </a:spcAft>
              <a:buClr>
                <a:srgbClr val="888888"/>
              </a:buClr>
              <a:buSzPts val="1500"/>
              <a:buNone/>
              <a:defRPr>
                <a:solidFill>
                  <a:srgbClr val="888888"/>
                </a:solidFill>
              </a:defRPr>
            </a:lvl7pPr>
            <a:lvl8pPr lvl="7" algn="ctr">
              <a:lnSpc>
                <a:spcPct val="100000"/>
              </a:lnSpc>
              <a:spcBef>
                <a:spcPts val="400"/>
              </a:spcBef>
              <a:spcAft>
                <a:spcPts val="0"/>
              </a:spcAft>
              <a:buClr>
                <a:srgbClr val="888888"/>
              </a:buClr>
              <a:buSzPts val="1500"/>
              <a:buNone/>
              <a:defRPr>
                <a:solidFill>
                  <a:srgbClr val="888888"/>
                </a:solidFill>
              </a:defRPr>
            </a:lvl8pPr>
            <a:lvl9pPr lvl="8" algn="ctr">
              <a:lnSpc>
                <a:spcPct val="100000"/>
              </a:lnSpc>
              <a:spcBef>
                <a:spcPts val="400"/>
              </a:spcBef>
              <a:spcAft>
                <a:spcPts val="0"/>
              </a:spcAft>
              <a:buClr>
                <a:srgbClr val="888888"/>
              </a:buClr>
              <a:buSzPts val="1500"/>
              <a:buNone/>
              <a:defRPr>
                <a:solidFill>
                  <a:srgbClr val="888888"/>
                </a:solidFill>
              </a:defRPr>
            </a:lvl9pPr>
          </a:lstStyle>
          <a:p/>
        </p:txBody>
      </p:sp>
      <p:pic>
        <p:nvPicPr>
          <p:cNvPr id="1106" name="Google Shape;1106;p147"/>
          <p:cNvPicPr preferRelativeResize="0"/>
          <p:nvPr/>
        </p:nvPicPr>
        <p:blipFill rotWithShape="1">
          <a:blip r:embed="rId2">
            <a:alphaModFix/>
          </a:blip>
          <a:srcRect b="0" l="0" r="0" t="0"/>
          <a:stretch/>
        </p:blipFill>
        <p:spPr>
          <a:xfrm>
            <a:off x="8211278" y="4720055"/>
            <a:ext cx="734624" cy="251900"/>
          </a:xfrm>
          <a:prstGeom prst="rect">
            <a:avLst/>
          </a:prstGeom>
          <a:noFill/>
          <a:ln>
            <a:noFill/>
          </a:ln>
        </p:spPr>
      </p:pic>
      <p:pic>
        <p:nvPicPr>
          <p:cNvPr id="1107" name="Google Shape;1107;p147"/>
          <p:cNvPicPr preferRelativeResize="0"/>
          <p:nvPr/>
        </p:nvPicPr>
        <p:blipFill rotWithShape="1">
          <a:blip r:embed="rId3">
            <a:alphaModFix amt="30000"/>
          </a:blip>
          <a:srcRect b="0" l="0" r="0" t="0"/>
          <a:stretch/>
        </p:blipFill>
        <p:spPr>
          <a:xfrm>
            <a:off x="0" y="1"/>
            <a:ext cx="9144000" cy="514350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Body">
  <p:cSld name="03 Body">
    <p:spTree>
      <p:nvGrpSpPr>
        <p:cNvPr id="1108" name="Shape 1108"/>
        <p:cNvGrpSpPr/>
        <p:nvPr/>
      </p:nvGrpSpPr>
      <p:grpSpPr>
        <a:xfrm>
          <a:off x="0" y="0"/>
          <a:ext cx="0" cy="0"/>
          <a:chOff x="0" y="0"/>
          <a:chExt cx="0" cy="0"/>
        </a:xfrm>
      </p:grpSpPr>
      <p:sp>
        <p:nvSpPr>
          <p:cNvPr id="1109" name="Google Shape;1109;p148"/>
          <p:cNvSpPr/>
          <p:nvPr/>
        </p:nvSpPr>
        <p:spPr>
          <a:xfrm>
            <a:off x="0" y="4583400"/>
            <a:ext cx="9144000" cy="5601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0" name="Google Shape;1110;p148"/>
          <p:cNvSpPr txBox="1"/>
          <p:nvPr>
            <p:ph type="ctrTitle"/>
          </p:nvPr>
        </p:nvSpPr>
        <p:spPr>
          <a:xfrm>
            <a:off x="0" y="0"/>
            <a:ext cx="9144000" cy="661800"/>
          </a:xfrm>
          <a:prstGeom prst="rect">
            <a:avLst/>
          </a:prstGeom>
          <a:noFill/>
          <a:ln>
            <a:noFill/>
          </a:ln>
        </p:spPr>
        <p:txBody>
          <a:bodyPr anchorCtr="0" anchor="t" bIns="68575" lIns="68575" spcFirstLastPara="1" rIns="68575" wrap="square" tIns="137150"/>
          <a:lstStyle>
            <a:lvl1pPr lvl="0" marR="0" algn="ctr">
              <a:lnSpc>
                <a:spcPct val="90000"/>
              </a:lnSpc>
              <a:spcBef>
                <a:spcPts val="0"/>
              </a:spcBef>
              <a:spcAft>
                <a:spcPts val="0"/>
              </a:spcAft>
              <a:buClr>
                <a:srgbClr val="FFAD1A"/>
              </a:buClr>
              <a:buSzPts val="1100"/>
              <a:buFont typeface="Arial"/>
              <a:buNone/>
              <a:defRPr b="1" i="0" sz="2400" u="none" cap="none" strike="noStrike">
                <a:solidFill>
                  <a:srgbClr val="FFAD1A"/>
                </a:solidFill>
                <a:latin typeface="Arial"/>
                <a:ea typeface="Arial"/>
                <a:cs typeface="Arial"/>
                <a:sym typeface="Arial"/>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pic>
        <p:nvPicPr>
          <p:cNvPr id="1111" name="Google Shape;1111;p148"/>
          <p:cNvPicPr preferRelativeResize="0"/>
          <p:nvPr/>
        </p:nvPicPr>
        <p:blipFill rotWithShape="1">
          <a:blip r:embed="rId2">
            <a:alphaModFix/>
          </a:blip>
          <a:srcRect b="0" l="0" r="0" t="0"/>
          <a:stretch/>
        </p:blipFill>
        <p:spPr>
          <a:xfrm>
            <a:off x="220861" y="4720055"/>
            <a:ext cx="734700" cy="252000"/>
          </a:xfrm>
          <a:prstGeom prst="rect">
            <a:avLst/>
          </a:prstGeom>
          <a:noFill/>
          <a:ln>
            <a:noFill/>
          </a:ln>
        </p:spPr>
      </p:pic>
      <p:sp>
        <p:nvSpPr>
          <p:cNvPr id="1112" name="Google Shape;1112;p148"/>
          <p:cNvSpPr txBox="1"/>
          <p:nvPr>
            <p:ph idx="1" type="body"/>
          </p:nvPr>
        </p:nvSpPr>
        <p:spPr>
          <a:xfrm>
            <a:off x="0" y="661720"/>
            <a:ext cx="9144000" cy="4051500"/>
          </a:xfrm>
          <a:prstGeom prst="rect">
            <a:avLst/>
          </a:prstGeom>
          <a:noFill/>
          <a:ln>
            <a:noFill/>
          </a:ln>
        </p:spPr>
        <p:txBody>
          <a:bodyPr anchorCtr="0" anchor="ctr" bIns="68575" lIns="68575" spcFirstLastPara="1" rIns="68575" wrap="square" tIns="68575"/>
          <a:lstStyle>
            <a:lvl1pPr indent="-228600" lvl="0" marL="457200" marR="0" algn="l">
              <a:lnSpc>
                <a:spcPct val="12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20000"/>
              </a:lnSpc>
              <a:spcBef>
                <a:spcPts val="1200"/>
              </a:spcBef>
              <a:spcAft>
                <a:spcPts val="0"/>
              </a:spcAft>
              <a:buClr>
                <a:srgbClr val="FFAD1A"/>
              </a:buClr>
              <a:buSzPts val="1100"/>
              <a:buFont typeface="Arial"/>
              <a:buNone/>
              <a:defRPr b="0" i="0" sz="1600" u="none" cap="none" strike="noStrike">
                <a:solidFill>
                  <a:srgbClr val="FFAD1A"/>
                </a:solidFill>
                <a:latin typeface="Arial"/>
                <a:ea typeface="Arial"/>
                <a:cs typeface="Arial"/>
                <a:sym typeface="Arial"/>
              </a:defRPr>
            </a:lvl2pPr>
            <a:lvl3pPr indent="-304800" lvl="2" marL="1371600" marR="0" algn="l">
              <a:lnSpc>
                <a:spcPct val="120000"/>
              </a:lnSpc>
              <a:spcBef>
                <a:spcPts val="1200"/>
              </a:spcBef>
              <a:spcAft>
                <a:spcPts val="0"/>
              </a:spcAft>
              <a:buClr>
                <a:schemeClr val="dk1"/>
              </a:buClr>
              <a:buSzPts val="1200"/>
              <a:buFont typeface="Merriweather Sans"/>
              <a:buChar char="●"/>
              <a:defRPr b="0" i="0" sz="1600" u="none" cap="none" strike="noStrike">
                <a:solidFill>
                  <a:schemeClr val="dk1"/>
                </a:solidFill>
                <a:latin typeface="Arial"/>
                <a:ea typeface="Arial"/>
                <a:cs typeface="Arial"/>
                <a:sym typeface="Arial"/>
              </a:defRPr>
            </a:lvl3pPr>
            <a:lvl4pPr indent="-304800" lvl="3" marL="1828800" marR="0" algn="l">
              <a:lnSpc>
                <a:spcPct val="120000"/>
              </a:lnSpc>
              <a:spcBef>
                <a:spcPts val="1200"/>
              </a:spcBef>
              <a:spcAft>
                <a:spcPts val="0"/>
              </a:spcAft>
              <a:buClr>
                <a:schemeClr val="dk1"/>
              </a:buClr>
              <a:buSzPts val="1200"/>
              <a:buFont typeface="Merriweather Sans"/>
              <a:buChar char="●"/>
              <a:defRPr b="0" i="0" sz="1600" u="none" cap="none" strike="noStrike">
                <a:solidFill>
                  <a:schemeClr val="dk1"/>
                </a:solidFill>
                <a:latin typeface="Arial"/>
                <a:ea typeface="Arial"/>
                <a:cs typeface="Arial"/>
                <a:sym typeface="Arial"/>
              </a:defRPr>
            </a:lvl4pPr>
            <a:lvl5pPr indent="-285750" lvl="4" marL="2286000" marR="0" algn="l">
              <a:lnSpc>
                <a:spcPct val="120000"/>
              </a:lnSpc>
              <a:spcBef>
                <a:spcPts val="1200"/>
              </a:spcBef>
              <a:spcAft>
                <a:spcPts val="0"/>
              </a:spcAft>
              <a:buClr>
                <a:schemeClr val="dk1"/>
              </a:buClr>
              <a:buSzPts val="900"/>
              <a:buFont typeface="Merriweather Sans"/>
              <a:buChar char="—"/>
              <a:defRPr b="0" i="0" sz="1200" u="none" cap="none" strike="noStrike">
                <a:solidFill>
                  <a:schemeClr val="dk1"/>
                </a:solidFill>
                <a:latin typeface="Arial"/>
                <a:ea typeface="Arial"/>
                <a:cs typeface="Arial"/>
                <a:sym typeface="Arial"/>
              </a:defRPr>
            </a:lvl5pPr>
            <a:lvl6pPr indent="-323850" lvl="5" marL="2743200" marR="0" algn="l">
              <a:lnSpc>
                <a:spcPct val="95000"/>
              </a:lnSpc>
              <a:spcBef>
                <a:spcPts val="12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6pPr>
            <a:lvl7pPr indent="-323850" lvl="6" marL="3200400" marR="0" algn="l">
              <a:lnSpc>
                <a:spcPct val="95000"/>
              </a:lnSpc>
              <a:spcBef>
                <a:spcPts val="4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7pPr>
            <a:lvl8pPr indent="-323850" lvl="7" marL="3657600" marR="0" algn="l">
              <a:lnSpc>
                <a:spcPct val="95000"/>
              </a:lnSpc>
              <a:spcBef>
                <a:spcPts val="4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8pPr>
            <a:lvl9pPr indent="-323850" lvl="8" marL="4114800" marR="0" algn="l">
              <a:lnSpc>
                <a:spcPct val="95000"/>
              </a:lnSpc>
              <a:spcBef>
                <a:spcPts val="4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9pPr>
          </a:lstStyle>
          <a:p/>
        </p:txBody>
      </p:sp>
      <p:sp>
        <p:nvSpPr>
          <p:cNvPr id="1113" name="Google Shape;1113;p148"/>
          <p:cNvSpPr txBox="1"/>
          <p:nvPr>
            <p:ph idx="11" type="ftr"/>
          </p:nvPr>
        </p:nvSpPr>
        <p:spPr>
          <a:xfrm>
            <a:off x="2128837" y="4712613"/>
            <a:ext cx="6332400" cy="430800"/>
          </a:xfrm>
          <a:prstGeom prst="rect">
            <a:avLst/>
          </a:prstGeom>
          <a:noFill/>
          <a:ln>
            <a:noFill/>
          </a:ln>
        </p:spPr>
        <p:txBody>
          <a:bodyPr anchorCtr="0" anchor="b" bIns="68575" lIns="68575" spcFirstLastPara="1" rIns="68575" wrap="square" tIns="68575"/>
          <a:lstStyle>
            <a:lvl1pPr lvl="0" marR="0" rtl="0" algn="r">
              <a:spcBef>
                <a:spcPts val="0"/>
              </a:spcBef>
              <a:spcAft>
                <a:spcPts val="0"/>
              </a:spcAft>
              <a:buClr>
                <a:srgbClr val="BFBFBF"/>
              </a:buClr>
              <a:buSzPts val="1100"/>
              <a:buFont typeface="Arial"/>
              <a:buNone/>
              <a:defRPr b="0" i="0" sz="1000" u="none" cap="none" strike="noStrike">
                <a:solidFill>
                  <a:srgbClr val="BFBFBF"/>
                </a:solidFill>
                <a:latin typeface="Arial"/>
                <a:ea typeface="Arial"/>
                <a:cs typeface="Arial"/>
                <a:sym typeface="Arial"/>
              </a:defRPr>
            </a:lvl1pPr>
            <a:lvl2pPr lvl="1"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9pPr>
          </a:lstStyle>
          <a:p/>
        </p:txBody>
      </p:sp>
      <p:sp>
        <p:nvSpPr>
          <p:cNvPr id="1114" name="Google Shape;1114;p148"/>
          <p:cNvSpPr txBox="1"/>
          <p:nvPr>
            <p:ph idx="12" type="sldNum"/>
          </p:nvPr>
        </p:nvSpPr>
        <p:spPr>
          <a:xfrm>
            <a:off x="8461374"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1pPr>
            <a:lvl2pPr indent="0" lvl="1"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2pPr>
            <a:lvl3pPr indent="0" lvl="2"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3pPr>
            <a:lvl4pPr indent="0" lvl="3"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4pPr>
            <a:lvl5pPr indent="0" lvl="4"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5pPr>
            <a:lvl6pPr indent="0" lvl="5"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6pPr>
            <a:lvl7pPr indent="0" lvl="6"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7pPr>
            <a:lvl8pPr indent="0" lvl="7"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8pPr>
            <a:lvl9pPr indent="0" lvl="8"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L Section Light">
  <p:cSld name="02L Section Light">
    <p:spTree>
      <p:nvGrpSpPr>
        <p:cNvPr id="1115" name="Shape 1115"/>
        <p:cNvGrpSpPr/>
        <p:nvPr/>
      </p:nvGrpSpPr>
      <p:grpSpPr>
        <a:xfrm>
          <a:off x="0" y="0"/>
          <a:ext cx="0" cy="0"/>
          <a:chOff x="0" y="0"/>
          <a:chExt cx="0" cy="0"/>
        </a:xfrm>
      </p:grpSpPr>
      <p:sp>
        <p:nvSpPr>
          <p:cNvPr id="1116" name="Google Shape;1116;p149"/>
          <p:cNvSpPr txBox="1"/>
          <p:nvPr>
            <p:ph type="ctrTitle"/>
          </p:nvPr>
        </p:nvSpPr>
        <p:spPr>
          <a:xfrm>
            <a:off x="0" y="1549432"/>
            <a:ext cx="9144000" cy="950400"/>
          </a:xfrm>
          <a:prstGeom prst="rect">
            <a:avLst/>
          </a:prstGeom>
          <a:noFill/>
          <a:ln>
            <a:noFill/>
          </a:ln>
        </p:spPr>
        <p:txBody>
          <a:bodyPr anchorCtr="0" anchor="b" bIns="68575" lIns="68575" spcFirstLastPara="1" rIns="68575" wrap="square" tIns="68575"/>
          <a:lstStyle>
            <a:lvl1pPr lvl="0" marR="0" algn="ctr">
              <a:lnSpc>
                <a:spcPct val="90000"/>
              </a:lnSpc>
              <a:spcBef>
                <a:spcPts val="0"/>
              </a:spcBef>
              <a:spcAft>
                <a:spcPts val="0"/>
              </a:spcAft>
              <a:buClr>
                <a:schemeClr val="dk1"/>
              </a:buClr>
              <a:buSzPts val="1100"/>
              <a:buFont typeface="Arial"/>
              <a:buNone/>
              <a:defRPr b="1" i="0" sz="3400" u="none" cap="none" strike="noStrike">
                <a:solidFill>
                  <a:schemeClr val="dk1"/>
                </a:solidFill>
                <a:latin typeface="Arial"/>
                <a:ea typeface="Arial"/>
                <a:cs typeface="Arial"/>
                <a:sym typeface="Arial"/>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sp>
        <p:nvSpPr>
          <p:cNvPr id="1117" name="Google Shape;1117;p149"/>
          <p:cNvSpPr txBox="1"/>
          <p:nvPr>
            <p:ph idx="1" type="subTitle"/>
          </p:nvPr>
        </p:nvSpPr>
        <p:spPr>
          <a:xfrm>
            <a:off x="0" y="2499949"/>
            <a:ext cx="9144000" cy="461700"/>
          </a:xfrm>
          <a:prstGeom prst="rect">
            <a:avLst/>
          </a:prstGeom>
          <a:noFill/>
          <a:ln>
            <a:noFill/>
          </a:ln>
        </p:spPr>
        <p:txBody>
          <a:bodyPr anchorCtr="0" anchor="t" bIns="68575" lIns="68575" spcFirstLastPara="1" rIns="68575" wrap="square" tIns="68575"/>
          <a:lstStyle>
            <a:lvl1pPr lvl="0" marR="0" algn="ctr">
              <a:lnSpc>
                <a:spcPct val="100000"/>
              </a:lnSpc>
              <a:spcBef>
                <a:spcPts val="0"/>
              </a:spcBef>
              <a:spcAft>
                <a:spcPts val="0"/>
              </a:spcAft>
              <a:buClr>
                <a:srgbClr val="FFAD1A"/>
              </a:buClr>
              <a:buSzPts val="1100"/>
              <a:buFont typeface="Arial"/>
              <a:buNone/>
              <a:defRPr b="0" i="0" sz="1800" u="none" cap="none" strike="noStrike">
                <a:solidFill>
                  <a:srgbClr val="FFAD1A"/>
                </a:solidFill>
                <a:latin typeface="Arial"/>
                <a:ea typeface="Arial"/>
                <a:cs typeface="Arial"/>
                <a:sym typeface="Arial"/>
              </a:defRPr>
            </a:lvl1pPr>
            <a:lvl2pPr lvl="1" marR="0" algn="ctr">
              <a:lnSpc>
                <a:spcPct val="120000"/>
              </a:lnSpc>
              <a:spcBef>
                <a:spcPts val="600"/>
              </a:spcBef>
              <a:spcAft>
                <a:spcPts val="0"/>
              </a:spcAft>
              <a:buClr>
                <a:srgbClr val="888888"/>
              </a:buClr>
              <a:buSzPts val="1100"/>
              <a:buFont typeface="Arial"/>
              <a:buNone/>
              <a:defRPr b="0" i="0" sz="1600" u="none" cap="none" strike="noStrike">
                <a:solidFill>
                  <a:srgbClr val="888888"/>
                </a:solidFill>
                <a:latin typeface="Arial"/>
                <a:ea typeface="Arial"/>
                <a:cs typeface="Arial"/>
                <a:sym typeface="Arial"/>
              </a:defRPr>
            </a:lvl2pPr>
            <a:lvl3pPr lvl="2" marR="0" algn="ctr">
              <a:lnSpc>
                <a:spcPct val="120000"/>
              </a:lnSpc>
              <a:spcBef>
                <a:spcPts val="600"/>
              </a:spcBef>
              <a:spcAft>
                <a:spcPts val="0"/>
              </a:spcAft>
              <a:buClr>
                <a:srgbClr val="888888"/>
              </a:buClr>
              <a:buSzPts val="1200"/>
              <a:buFont typeface="Merriweather Sans"/>
              <a:buNone/>
              <a:defRPr b="0" i="0" sz="1600" u="none" cap="none" strike="noStrike">
                <a:solidFill>
                  <a:srgbClr val="888888"/>
                </a:solidFill>
                <a:latin typeface="Arial"/>
                <a:ea typeface="Arial"/>
                <a:cs typeface="Arial"/>
                <a:sym typeface="Arial"/>
              </a:defRPr>
            </a:lvl3pPr>
            <a:lvl4pPr lvl="3" marR="0" algn="ctr">
              <a:lnSpc>
                <a:spcPct val="120000"/>
              </a:lnSpc>
              <a:spcBef>
                <a:spcPts val="600"/>
              </a:spcBef>
              <a:spcAft>
                <a:spcPts val="0"/>
              </a:spcAft>
              <a:buClr>
                <a:srgbClr val="888888"/>
              </a:buClr>
              <a:buSzPts val="1200"/>
              <a:buFont typeface="Merriweather Sans"/>
              <a:buNone/>
              <a:defRPr b="0" i="0" sz="1600" u="none" cap="none" strike="noStrike">
                <a:solidFill>
                  <a:srgbClr val="888888"/>
                </a:solidFill>
                <a:latin typeface="Arial"/>
                <a:ea typeface="Arial"/>
                <a:cs typeface="Arial"/>
                <a:sym typeface="Arial"/>
              </a:defRPr>
            </a:lvl4pPr>
            <a:lvl5pPr lvl="4" marR="0" algn="ctr">
              <a:lnSpc>
                <a:spcPct val="120000"/>
              </a:lnSpc>
              <a:spcBef>
                <a:spcPts val="600"/>
              </a:spcBef>
              <a:spcAft>
                <a:spcPts val="0"/>
              </a:spcAft>
              <a:buClr>
                <a:srgbClr val="888888"/>
              </a:buClr>
              <a:buSzPts val="900"/>
              <a:buFont typeface="Merriweather Sans"/>
              <a:buNone/>
              <a:defRPr b="0" i="0" sz="1200" u="none" cap="none" strike="noStrike">
                <a:solidFill>
                  <a:srgbClr val="888888"/>
                </a:solidFill>
                <a:latin typeface="Arial"/>
                <a:ea typeface="Arial"/>
                <a:cs typeface="Arial"/>
                <a:sym typeface="Arial"/>
              </a:defRPr>
            </a:lvl5pPr>
            <a:lvl6pPr lvl="5" marR="0" algn="ctr">
              <a:lnSpc>
                <a:spcPct val="95000"/>
              </a:lnSpc>
              <a:spcBef>
                <a:spcPts val="6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6pPr>
            <a:lvl7pPr lvl="6" marR="0" algn="ctr">
              <a:lnSpc>
                <a:spcPct val="95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7pPr>
            <a:lvl8pPr lvl="7" marR="0" algn="ctr">
              <a:lnSpc>
                <a:spcPct val="95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8pPr>
            <a:lvl9pPr lvl="8" marR="0" algn="ctr">
              <a:lnSpc>
                <a:spcPct val="95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9pPr>
          </a:lstStyle>
          <a:p/>
        </p:txBody>
      </p:sp>
      <p:pic>
        <p:nvPicPr>
          <p:cNvPr id="1118" name="Google Shape;1118;p149"/>
          <p:cNvPicPr preferRelativeResize="0"/>
          <p:nvPr/>
        </p:nvPicPr>
        <p:blipFill rotWithShape="1">
          <a:blip r:embed="rId2">
            <a:alphaModFix/>
          </a:blip>
          <a:srcRect b="0" l="0" r="0" t="0"/>
          <a:stretch/>
        </p:blipFill>
        <p:spPr>
          <a:xfrm>
            <a:off x="220861" y="4720055"/>
            <a:ext cx="734700" cy="252000"/>
          </a:xfrm>
          <a:prstGeom prst="rect">
            <a:avLst/>
          </a:prstGeom>
          <a:noFill/>
          <a:ln>
            <a:noFill/>
          </a:ln>
        </p:spPr>
      </p:pic>
      <p:sp>
        <p:nvSpPr>
          <p:cNvPr id="1119" name="Google Shape;1119;p149"/>
          <p:cNvSpPr txBox="1"/>
          <p:nvPr>
            <p:ph idx="12" type="sldNum"/>
          </p:nvPr>
        </p:nvSpPr>
        <p:spPr>
          <a:xfrm>
            <a:off x="8461374"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spcBef>
                <a:spcPts val="0"/>
              </a:spcBef>
              <a:buClr>
                <a:srgbClr val="FFAD1A"/>
              </a:buClr>
              <a:buSzPts val="1000"/>
              <a:buFont typeface="Arial"/>
              <a:buNone/>
              <a:defRPr sz="1000">
                <a:solidFill>
                  <a:srgbClr val="FFAD1A"/>
                </a:solidFill>
                <a:latin typeface="Arial"/>
                <a:ea typeface="Arial"/>
                <a:cs typeface="Arial"/>
                <a:sym typeface="Arial"/>
              </a:defRPr>
            </a:lvl1pPr>
            <a:lvl2pPr indent="0" lvl="1" marL="0" marR="0" rtl="0" algn="ctr">
              <a:spcBef>
                <a:spcPts val="0"/>
              </a:spcBef>
              <a:buClr>
                <a:srgbClr val="FFAD1A"/>
              </a:buClr>
              <a:buSzPts val="1000"/>
              <a:buFont typeface="Arial"/>
              <a:buNone/>
              <a:defRPr sz="1000">
                <a:solidFill>
                  <a:srgbClr val="FFAD1A"/>
                </a:solidFill>
                <a:latin typeface="Arial"/>
                <a:ea typeface="Arial"/>
                <a:cs typeface="Arial"/>
                <a:sym typeface="Arial"/>
              </a:defRPr>
            </a:lvl2pPr>
            <a:lvl3pPr indent="0" lvl="2" marL="0" marR="0" rtl="0" algn="ctr">
              <a:spcBef>
                <a:spcPts val="0"/>
              </a:spcBef>
              <a:buClr>
                <a:srgbClr val="FFAD1A"/>
              </a:buClr>
              <a:buSzPts val="1000"/>
              <a:buFont typeface="Arial"/>
              <a:buNone/>
              <a:defRPr sz="1000">
                <a:solidFill>
                  <a:srgbClr val="FFAD1A"/>
                </a:solidFill>
                <a:latin typeface="Arial"/>
                <a:ea typeface="Arial"/>
                <a:cs typeface="Arial"/>
                <a:sym typeface="Arial"/>
              </a:defRPr>
            </a:lvl3pPr>
            <a:lvl4pPr indent="0" lvl="3" marL="0" marR="0" rtl="0" algn="ctr">
              <a:spcBef>
                <a:spcPts val="0"/>
              </a:spcBef>
              <a:buClr>
                <a:srgbClr val="FFAD1A"/>
              </a:buClr>
              <a:buSzPts val="1000"/>
              <a:buFont typeface="Arial"/>
              <a:buNone/>
              <a:defRPr sz="1000">
                <a:solidFill>
                  <a:srgbClr val="FFAD1A"/>
                </a:solidFill>
                <a:latin typeface="Arial"/>
                <a:ea typeface="Arial"/>
                <a:cs typeface="Arial"/>
                <a:sym typeface="Arial"/>
              </a:defRPr>
            </a:lvl4pPr>
            <a:lvl5pPr indent="0" lvl="4" marL="0" marR="0" rtl="0" algn="ctr">
              <a:spcBef>
                <a:spcPts val="0"/>
              </a:spcBef>
              <a:buClr>
                <a:srgbClr val="FFAD1A"/>
              </a:buClr>
              <a:buSzPts val="1000"/>
              <a:buFont typeface="Arial"/>
              <a:buNone/>
              <a:defRPr sz="1000">
                <a:solidFill>
                  <a:srgbClr val="FFAD1A"/>
                </a:solidFill>
                <a:latin typeface="Arial"/>
                <a:ea typeface="Arial"/>
                <a:cs typeface="Arial"/>
                <a:sym typeface="Arial"/>
              </a:defRPr>
            </a:lvl5pPr>
            <a:lvl6pPr indent="0" lvl="5" marL="0" marR="0" rtl="0" algn="ctr">
              <a:spcBef>
                <a:spcPts val="0"/>
              </a:spcBef>
              <a:buClr>
                <a:srgbClr val="FFAD1A"/>
              </a:buClr>
              <a:buSzPts val="1000"/>
              <a:buFont typeface="Arial"/>
              <a:buNone/>
              <a:defRPr sz="1000">
                <a:solidFill>
                  <a:srgbClr val="FFAD1A"/>
                </a:solidFill>
                <a:latin typeface="Arial"/>
                <a:ea typeface="Arial"/>
                <a:cs typeface="Arial"/>
                <a:sym typeface="Arial"/>
              </a:defRPr>
            </a:lvl6pPr>
            <a:lvl7pPr indent="0" lvl="6" marL="0" marR="0" rtl="0" algn="ctr">
              <a:spcBef>
                <a:spcPts val="0"/>
              </a:spcBef>
              <a:buClr>
                <a:srgbClr val="FFAD1A"/>
              </a:buClr>
              <a:buSzPts val="1000"/>
              <a:buFont typeface="Arial"/>
              <a:buNone/>
              <a:defRPr sz="1000">
                <a:solidFill>
                  <a:srgbClr val="FFAD1A"/>
                </a:solidFill>
                <a:latin typeface="Arial"/>
                <a:ea typeface="Arial"/>
                <a:cs typeface="Arial"/>
                <a:sym typeface="Arial"/>
              </a:defRPr>
            </a:lvl7pPr>
            <a:lvl8pPr indent="0" lvl="7" marL="0" marR="0" rtl="0" algn="ctr">
              <a:spcBef>
                <a:spcPts val="0"/>
              </a:spcBef>
              <a:buClr>
                <a:srgbClr val="FFAD1A"/>
              </a:buClr>
              <a:buSzPts val="1000"/>
              <a:buFont typeface="Arial"/>
              <a:buNone/>
              <a:defRPr sz="1000">
                <a:solidFill>
                  <a:srgbClr val="FFAD1A"/>
                </a:solidFill>
                <a:latin typeface="Arial"/>
                <a:ea typeface="Arial"/>
                <a:cs typeface="Arial"/>
                <a:sym typeface="Arial"/>
              </a:defRPr>
            </a:lvl8pPr>
            <a:lvl9pPr indent="0" lvl="8" marL="0" marR="0" rtl="0" algn="ctr">
              <a:spcBef>
                <a:spcPts val="0"/>
              </a:spcBef>
              <a:buClr>
                <a:srgbClr val="FFAD1A"/>
              </a:buClr>
              <a:buSzPts val="1000"/>
              <a:buFont typeface="Arial"/>
              <a:buNone/>
              <a:defRPr sz="1000">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Table or Graph">
  <p:cSld name="03 Table or Graph">
    <p:spTree>
      <p:nvGrpSpPr>
        <p:cNvPr id="1120" name="Shape 1120"/>
        <p:cNvGrpSpPr/>
        <p:nvPr/>
      </p:nvGrpSpPr>
      <p:grpSpPr>
        <a:xfrm>
          <a:off x="0" y="0"/>
          <a:ext cx="0" cy="0"/>
          <a:chOff x="0" y="0"/>
          <a:chExt cx="0" cy="0"/>
        </a:xfrm>
      </p:grpSpPr>
      <p:sp>
        <p:nvSpPr>
          <p:cNvPr id="1121" name="Google Shape;1121;p150"/>
          <p:cNvSpPr/>
          <p:nvPr/>
        </p:nvSpPr>
        <p:spPr>
          <a:xfrm>
            <a:off x="0" y="4583400"/>
            <a:ext cx="9144000" cy="5601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1122" name="Google Shape;1122;p150"/>
          <p:cNvSpPr txBox="1"/>
          <p:nvPr>
            <p:ph type="ctrTitle"/>
          </p:nvPr>
        </p:nvSpPr>
        <p:spPr>
          <a:xfrm>
            <a:off x="0" y="0"/>
            <a:ext cx="9144000" cy="661800"/>
          </a:xfrm>
          <a:prstGeom prst="rect">
            <a:avLst/>
          </a:prstGeom>
          <a:noFill/>
          <a:ln>
            <a:noFill/>
          </a:ln>
        </p:spPr>
        <p:txBody>
          <a:bodyPr anchorCtr="0" anchor="t" bIns="68575" lIns="68575" spcFirstLastPara="1" rIns="68575" wrap="square" tIns="137150"/>
          <a:lstStyle>
            <a:lvl1pPr lvl="0" marR="0" algn="ctr">
              <a:lnSpc>
                <a:spcPct val="90000"/>
              </a:lnSpc>
              <a:spcBef>
                <a:spcPts val="0"/>
              </a:spcBef>
              <a:spcAft>
                <a:spcPts val="0"/>
              </a:spcAft>
              <a:buClr>
                <a:srgbClr val="FFAD1A"/>
              </a:buClr>
              <a:buSzPts val="1100"/>
              <a:buFont typeface="Arial"/>
              <a:buNone/>
              <a:defRPr b="1" i="0" sz="2400" u="none" cap="none" strike="noStrike">
                <a:solidFill>
                  <a:srgbClr val="FFAD1A"/>
                </a:solidFill>
                <a:latin typeface="Arial"/>
                <a:ea typeface="Arial"/>
                <a:cs typeface="Arial"/>
                <a:sym typeface="Arial"/>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pic>
        <p:nvPicPr>
          <p:cNvPr id="1123" name="Google Shape;1123;p150"/>
          <p:cNvPicPr preferRelativeResize="0"/>
          <p:nvPr/>
        </p:nvPicPr>
        <p:blipFill rotWithShape="1">
          <a:blip r:embed="rId2">
            <a:alphaModFix/>
          </a:blip>
          <a:srcRect b="0" l="0" r="0" t="0"/>
          <a:stretch/>
        </p:blipFill>
        <p:spPr>
          <a:xfrm>
            <a:off x="220861" y="4720055"/>
            <a:ext cx="734700" cy="252000"/>
          </a:xfrm>
          <a:prstGeom prst="rect">
            <a:avLst/>
          </a:prstGeom>
          <a:noFill/>
          <a:ln>
            <a:noFill/>
          </a:ln>
        </p:spPr>
      </p:pic>
      <p:sp>
        <p:nvSpPr>
          <p:cNvPr id="1124" name="Google Shape;1124;p150"/>
          <p:cNvSpPr txBox="1"/>
          <p:nvPr>
            <p:ph idx="11" type="ftr"/>
          </p:nvPr>
        </p:nvSpPr>
        <p:spPr>
          <a:xfrm>
            <a:off x="2128825" y="4583400"/>
            <a:ext cx="6332400" cy="560100"/>
          </a:xfrm>
          <a:prstGeom prst="rect">
            <a:avLst/>
          </a:prstGeom>
          <a:noFill/>
          <a:ln>
            <a:noFill/>
          </a:ln>
        </p:spPr>
        <p:txBody>
          <a:bodyPr anchorCtr="0" anchor="ctr" bIns="68575" lIns="68575" spcFirstLastPara="1" rIns="68575" wrap="square" tIns="68575"/>
          <a:lstStyle>
            <a:lvl1pPr lvl="0" marR="0" rtl="0" algn="r">
              <a:spcBef>
                <a:spcPts val="0"/>
              </a:spcBef>
              <a:spcAft>
                <a:spcPts val="0"/>
              </a:spcAft>
              <a:buClr>
                <a:srgbClr val="BFBFBF"/>
              </a:buClr>
              <a:buSzPts val="1100"/>
              <a:buFont typeface="Arial"/>
              <a:buNone/>
              <a:defRPr sz="1000">
                <a:solidFill>
                  <a:srgbClr val="BFBFBF"/>
                </a:solidFill>
                <a:latin typeface="Arial"/>
                <a:ea typeface="Arial"/>
                <a:cs typeface="Arial"/>
                <a:sym typeface="Arial"/>
              </a:defRPr>
            </a:lvl1pPr>
            <a:lvl2pPr lvl="1"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9pPr>
          </a:lstStyle>
          <a:p/>
        </p:txBody>
      </p:sp>
      <p:sp>
        <p:nvSpPr>
          <p:cNvPr id="1125" name="Google Shape;1125;p150"/>
          <p:cNvSpPr txBox="1"/>
          <p:nvPr>
            <p:ph idx="12" type="sldNum"/>
          </p:nvPr>
        </p:nvSpPr>
        <p:spPr>
          <a:xfrm>
            <a:off x="8461374"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spcBef>
                <a:spcPts val="0"/>
              </a:spcBef>
              <a:buClr>
                <a:srgbClr val="FFAD1A"/>
              </a:buClr>
              <a:buSzPts val="1000"/>
              <a:buFont typeface="Arial"/>
              <a:buNone/>
              <a:defRPr sz="1000">
                <a:solidFill>
                  <a:srgbClr val="FFAD1A"/>
                </a:solidFill>
                <a:latin typeface="Arial"/>
                <a:ea typeface="Arial"/>
                <a:cs typeface="Arial"/>
                <a:sym typeface="Arial"/>
              </a:defRPr>
            </a:lvl1pPr>
            <a:lvl2pPr indent="0" lvl="1" marL="0" marR="0" rtl="0" algn="ctr">
              <a:spcBef>
                <a:spcPts val="0"/>
              </a:spcBef>
              <a:buClr>
                <a:srgbClr val="FFAD1A"/>
              </a:buClr>
              <a:buSzPts val="1000"/>
              <a:buFont typeface="Arial"/>
              <a:buNone/>
              <a:defRPr sz="1000">
                <a:solidFill>
                  <a:srgbClr val="FFAD1A"/>
                </a:solidFill>
                <a:latin typeface="Arial"/>
                <a:ea typeface="Arial"/>
                <a:cs typeface="Arial"/>
                <a:sym typeface="Arial"/>
              </a:defRPr>
            </a:lvl2pPr>
            <a:lvl3pPr indent="0" lvl="2" marL="0" marR="0" rtl="0" algn="ctr">
              <a:spcBef>
                <a:spcPts val="0"/>
              </a:spcBef>
              <a:buClr>
                <a:srgbClr val="FFAD1A"/>
              </a:buClr>
              <a:buSzPts val="1000"/>
              <a:buFont typeface="Arial"/>
              <a:buNone/>
              <a:defRPr sz="1000">
                <a:solidFill>
                  <a:srgbClr val="FFAD1A"/>
                </a:solidFill>
                <a:latin typeface="Arial"/>
                <a:ea typeface="Arial"/>
                <a:cs typeface="Arial"/>
                <a:sym typeface="Arial"/>
              </a:defRPr>
            </a:lvl3pPr>
            <a:lvl4pPr indent="0" lvl="3" marL="0" marR="0" rtl="0" algn="ctr">
              <a:spcBef>
                <a:spcPts val="0"/>
              </a:spcBef>
              <a:buClr>
                <a:srgbClr val="FFAD1A"/>
              </a:buClr>
              <a:buSzPts val="1000"/>
              <a:buFont typeface="Arial"/>
              <a:buNone/>
              <a:defRPr sz="1000">
                <a:solidFill>
                  <a:srgbClr val="FFAD1A"/>
                </a:solidFill>
                <a:latin typeface="Arial"/>
                <a:ea typeface="Arial"/>
                <a:cs typeface="Arial"/>
                <a:sym typeface="Arial"/>
              </a:defRPr>
            </a:lvl4pPr>
            <a:lvl5pPr indent="0" lvl="4" marL="0" marR="0" rtl="0" algn="ctr">
              <a:spcBef>
                <a:spcPts val="0"/>
              </a:spcBef>
              <a:buClr>
                <a:srgbClr val="FFAD1A"/>
              </a:buClr>
              <a:buSzPts val="1000"/>
              <a:buFont typeface="Arial"/>
              <a:buNone/>
              <a:defRPr sz="1000">
                <a:solidFill>
                  <a:srgbClr val="FFAD1A"/>
                </a:solidFill>
                <a:latin typeface="Arial"/>
                <a:ea typeface="Arial"/>
                <a:cs typeface="Arial"/>
                <a:sym typeface="Arial"/>
              </a:defRPr>
            </a:lvl5pPr>
            <a:lvl6pPr indent="0" lvl="5" marL="0" marR="0" rtl="0" algn="ctr">
              <a:spcBef>
                <a:spcPts val="0"/>
              </a:spcBef>
              <a:buClr>
                <a:srgbClr val="FFAD1A"/>
              </a:buClr>
              <a:buSzPts val="1000"/>
              <a:buFont typeface="Arial"/>
              <a:buNone/>
              <a:defRPr sz="1000">
                <a:solidFill>
                  <a:srgbClr val="FFAD1A"/>
                </a:solidFill>
                <a:latin typeface="Arial"/>
                <a:ea typeface="Arial"/>
                <a:cs typeface="Arial"/>
                <a:sym typeface="Arial"/>
              </a:defRPr>
            </a:lvl6pPr>
            <a:lvl7pPr indent="0" lvl="6" marL="0" marR="0" rtl="0" algn="ctr">
              <a:spcBef>
                <a:spcPts val="0"/>
              </a:spcBef>
              <a:buClr>
                <a:srgbClr val="FFAD1A"/>
              </a:buClr>
              <a:buSzPts val="1000"/>
              <a:buFont typeface="Arial"/>
              <a:buNone/>
              <a:defRPr sz="1000">
                <a:solidFill>
                  <a:srgbClr val="FFAD1A"/>
                </a:solidFill>
                <a:latin typeface="Arial"/>
                <a:ea typeface="Arial"/>
                <a:cs typeface="Arial"/>
                <a:sym typeface="Arial"/>
              </a:defRPr>
            </a:lvl7pPr>
            <a:lvl8pPr indent="0" lvl="7" marL="0" marR="0" rtl="0" algn="ctr">
              <a:spcBef>
                <a:spcPts val="0"/>
              </a:spcBef>
              <a:buClr>
                <a:srgbClr val="FFAD1A"/>
              </a:buClr>
              <a:buSzPts val="1000"/>
              <a:buFont typeface="Arial"/>
              <a:buNone/>
              <a:defRPr sz="1000">
                <a:solidFill>
                  <a:srgbClr val="FFAD1A"/>
                </a:solidFill>
                <a:latin typeface="Arial"/>
                <a:ea typeface="Arial"/>
                <a:cs typeface="Arial"/>
                <a:sym typeface="Arial"/>
              </a:defRPr>
            </a:lvl8pPr>
            <a:lvl9pPr indent="0" lvl="8" marL="0" marR="0" rtl="0" algn="ctr">
              <a:spcBef>
                <a:spcPts val="0"/>
              </a:spcBef>
              <a:buClr>
                <a:srgbClr val="FFAD1A"/>
              </a:buClr>
              <a:buSzPts val="1000"/>
              <a:buFont typeface="Arial"/>
              <a:buNone/>
              <a:defRPr sz="1000">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126" name="Google Shape;1126;p150"/>
          <p:cNvSpPr txBox="1"/>
          <p:nvPr>
            <p:ph idx="1" type="subTitle"/>
          </p:nvPr>
        </p:nvSpPr>
        <p:spPr>
          <a:xfrm>
            <a:off x="0" y="661725"/>
            <a:ext cx="9144000" cy="661800"/>
          </a:xfrm>
          <a:prstGeom prst="rect">
            <a:avLst/>
          </a:prstGeom>
          <a:noFill/>
          <a:ln>
            <a:noFill/>
          </a:ln>
        </p:spPr>
        <p:txBody>
          <a:bodyPr anchorCtr="0" anchor="t" bIns="68575" lIns="68575" spcFirstLastPara="1" rIns="68575" wrap="square" tIns="68575"/>
          <a:lstStyle>
            <a:lvl1pPr lvl="0" algn="ctr">
              <a:lnSpc>
                <a:spcPct val="92000"/>
              </a:lnSpc>
              <a:spcBef>
                <a:spcPts val="0"/>
              </a:spcBef>
              <a:spcAft>
                <a:spcPts val="0"/>
              </a:spcAft>
              <a:buSzPts val="1300"/>
              <a:buNone/>
              <a:defRPr b="1" sz="1800"/>
            </a:lvl1pPr>
            <a:lvl2pPr lvl="1" algn="ctr">
              <a:lnSpc>
                <a:spcPct val="95000"/>
              </a:lnSpc>
              <a:spcBef>
                <a:spcPts val="600"/>
              </a:spcBef>
              <a:spcAft>
                <a:spcPts val="0"/>
              </a:spcAft>
              <a:buSzPts val="2100"/>
              <a:buNone/>
              <a:defRPr b="1" sz="1800"/>
            </a:lvl2pPr>
            <a:lvl3pPr lvl="2" algn="ctr">
              <a:lnSpc>
                <a:spcPct val="95000"/>
              </a:lnSpc>
              <a:spcBef>
                <a:spcPts val="600"/>
              </a:spcBef>
              <a:spcAft>
                <a:spcPts val="0"/>
              </a:spcAft>
              <a:buSzPts val="2100"/>
              <a:buNone/>
              <a:defRPr b="1" sz="1800"/>
            </a:lvl3pPr>
            <a:lvl4pPr lvl="3" algn="ctr">
              <a:lnSpc>
                <a:spcPct val="95000"/>
              </a:lnSpc>
              <a:spcBef>
                <a:spcPts val="600"/>
              </a:spcBef>
              <a:spcAft>
                <a:spcPts val="0"/>
              </a:spcAft>
              <a:buSzPts val="1800"/>
              <a:buNone/>
              <a:defRPr b="1" sz="1800"/>
            </a:lvl4pPr>
            <a:lvl5pPr lvl="4" algn="ctr">
              <a:lnSpc>
                <a:spcPct val="95000"/>
              </a:lnSpc>
              <a:spcBef>
                <a:spcPts val="600"/>
              </a:spcBef>
              <a:spcAft>
                <a:spcPts val="0"/>
              </a:spcAft>
              <a:buSzPts val="1800"/>
              <a:buNone/>
              <a:defRPr b="1" sz="1800"/>
            </a:lvl5pPr>
            <a:lvl6pPr lvl="5" algn="ctr">
              <a:lnSpc>
                <a:spcPct val="95000"/>
              </a:lnSpc>
              <a:spcBef>
                <a:spcPts val="600"/>
              </a:spcBef>
              <a:spcAft>
                <a:spcPts val="0"/>
              </a:spcAft>
              <a:buClr>
                <a:schemeClr val="accent1"/>
              </a:buClr>
              <a:buSzPts val="1800"/>
              <a:buNone/>
              <a:defRPr b="1" sz="1800"/>
            </a:lvl6pPr>
            <a:lvl7pPr lvl="6" algn="ctr">
              <a:lnSpc>
                <a:spcPct val="95000"/>
              </a:lnSpc>
              <a:spcBef>
                <a:spcPts val="600"/>
              </a:spcBef>
              <a:spcAft>
                <a:spcPts val="0"/>
              </a:spcAft>
              <a:buClr>
                <a:schemeClr val="lt1"/>
              </a:buClr>
              <a:buSzPts val="1800"/>
              <a:buNone/>
              <a:defRPr b="1" sz="1800"/>
            </a:lvl7pPr>
            <a:lvl8pPr lvl="7" algn="ctr">
              <a:lnSpc>
                <a:spcPct val="95000"/>
              </a:lnSpc>
              <a:spcBef>
                <a:spcPts val="600"/>
              </a:spcBef>
              <a:spcAft>
                <a:spcPts val="0"/>
              </a:spcAft>
              <a:buClr>
                <a:schemeClr val="lt1"/>
              </a:buClr>
              <a:buSzPts val="1800"/>
              <a:buNone/>
              <a:defRPr b="1" sz="1800"/>
            </a:lvl8pPr>
            <a:lvl9pPr lvl="8" algn="ctr">
              <a:lnSpc>
                <a:spcPct val="95000"/>
              </a:lnSpc>
              <a:spcBef>
                <a:spcPts val="600"/>
              </a:spcBef>
              <a:spcAft>
                <a:spcPts val="600"/>
              </a:spcAft>
              <a:buClr>
                <a:schemeClr val="lt1"/>
              </a:buClr>
              <a:buSzPts val="1800"/>
              <a:buNone/>
              <a:defRPr b="1" sz="1800"/>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_1_Title Only">
  <p:cSld name="SOS_1_Title Only">
    <p:spTree>
      <p:nvGrpSpPr>
        <p:cNvPr id="1127" name="Shape 1127"/>
        <p:cNvGrpSpPr/>
        <p:nvPr/>
      </p:nvGrpSpPr>
      <p:grpSpPr>
        <a:xfrm>
          <a:off x="0" y="0"/>
          <a:ext cx="0" cy="0"/>
          <a:chOff x="0" y="0"/>
          <a:chExt cx="0" cy="0"/>
        </a:xfrm>
      </p:grpSpPr>
      <p:sp>
        <p:nvSpPr>
          <p:cNvPr id="1128" name="Google Shape;1128;p15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9" name="Google Shape;1129;p151"/>
          <p:cNvSpPr txBox="1"/>
          <p:nvPr>
            <p:ph idx="1" type="subTitle"/>
          </p:nvPr>
        </p:nvSpPr>
        <p:spPr>
          <a:xfrm>
            <a:off x="342048" y="660004"/>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1_Title and Content – Dark">
    <p:bg>
      <p:bgPr>
        <a:solidFill>
          <a:schemeClr val="lt1"/>
        </a:solidFill>
      </p:bgPr>
    </p:bg>
    <p:spTree>
      <p:nvGrpSpPr>
        <p:cNvPr id="1130" name="Shape 1130"/>
        <p:cNvGrpSpPr/>
        <p:nvPr/>
      </p:nvGrpSpPr>
      <p:grpSpPr>
        <a:xfrm>
          <a:off x="0" y="0"/>
          <a:ext cx="0" cy="0"/>
          <a:chOff x="0" y="0"/>
          <a:chExt cx="0" cy="0"/>
        </a:xfrm>
      </p:grpSpPr>
      <p:pic>
        <p:nvPicPr>
          <p:cNvPr id="1131" name="Google Shape;1131;p152"/>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132" name="Google Shape;1132;p152"/>
          <p:cNvSpPr txBox="1"/>
          <p:nvPr>
            <p:ph idx="1" type="body"/>
          </p:nvPr>
        </p:nvSpPr>
        <p:spPr>
          <a:xfrm>
            <a:off x="342047" y="1034716"/>
            <a:ext cx="8459904" cy="3393192"/>
          </a:xfrm>
          <a:prstGeom prst="rect">
            <a:avLst/>
          </a:prstGeom>
          <a:noFill/>
          <a:ln>
            <a:noFill/>
          </a:ln>
        </p:spPr>
        <p:txBody>
          <a:bodyPr anchorCtr="0" anchor="t" bIns="25700" lIns="0" spcFirstLastPara="1" rIns="0" wrap="square" tIns="102875"/>
          <a:lstStyle>
            <a:lvl1pPr indent="-273050" lvl="0" marL="457200" algn="l">
              <a:lnSpc>
                <a:spcPct val="92000"/>
              </a:lnSpc>
              <a:spcBef>
                <a:spcPts val="500"/>
              </a:spcBef>
              <a:spcAft>
                <a:spcPts val="0"/>
              </a:spcAft>
              <a:buSzPts val="700"/>
              <a:buChar char="▶"/>
              <a:defRPr/>
            </a:lvl1pPr>
            <a:lvl2pPr indent="-304800" lvl="1" marL="914400" algn="l">
              <a:lnSpc>
                <a:spcPct val="95000"/>
              </a:lnSpc>
              <a:spcBef>
                <a:spcPts val="500"/>
              </a:spcBef>
              <a:spcAft>
                <a:spcPts val="0"/>
              </a:spcAft>
              <a:buSzPts val="1200"/>
              <a:buChar char="•"/>
              <a:defRPr/>
            </a:lvl2pPr>
            <a:lvl3pPr indent="-304800" lvl="2" marL="1371600" algn="l">
              <a:lnSpc>
                <a:spcPct val="95000"/>
              </a:lnSpc>
              <a:spcBef>
                <a:spcPts val="500"/>
              </a:spcBef>
              <a:spcAft>
                <a:spcPts val="0"/>
              </a:spcAft>
              <a:buSzPts val="1200"/>
              <a:buChar char="•"/>
              <a:defRPr/>
            </a:lvl3pPr>
            <a:lvl4pPr indent="-298450" lvl="3" marL="1828800" algn="l">
              <a:lnSpc>
                <a:spcPct val="95000"/>
              </a:lnSpc>
              <a:spcBef>
                <a:spcPts val="500"/>
              </a:spcBef>
              <a:spcAft>
                <a:spcPts val="0"/>
              </a:spcAft>
              <a:buSzPts val="1100"/>
              <a:buChar char="−"/>
              <a:defRPr/>
            </a:lvl4pPr>
            <a:lvl5pPr indent="-298450" lvl="4" marL="2286000" algn="l">
              <a:lnSpc>
                <a:spcPct val="95000"/>
              </a:lnSpc>
              <a:spcBef>
                <a:spcPts val="500"/>
              </a:spcBef>
              <a:spcAft>
                <a:spcPts val="0"/>
              </a:spcAft>
              <a:buSzPts val="1100"/>
              <a:buChar char="​"/>
              <a:defRPr/>
            </a:lvl5pPr>
            <a:lvl6pPr indent="-298450" lvl="5" marL="2743200" algn="l">
              <a:lnSpc>
                <a:spcPct val="95000"/>
              </a:lnSpc>
              <a:spcBef>
                <a:spcPts val="500"/>
              </a:spcBef>
              <a:spcAft>
                <a:spcPts val="0"/>
              </a:spcAft>
              <a:buClr>
                <a:schemeClr val="accent1"/>
              </a:buClr>
              <a:buSzPts val="1100"/>
              <a:buChar char="​"/>
              <a:defRPr/>
            </a:lvl6pPr>
            <a:lvl7pPr indent="-298450" lvl="6" marL="3200400" algn="l">
              <a:lnSpc>
                <a:spcPct val="95000"/>
              </a:lnSpc>
              <a:spcBef>
                <a:spcPts val="500"/>
              </a:spcBef>
              <a:spcAft>
                <a:spcPts val="0"/>
              </a:spcAft>
              <a:buClr>
                <a:schemeClr val="dk1"/>
              </a:buClr>
              <a:buSzPts val="1100"/>
              <a:buChar char="​"/>
              <a:defRPr/>
            </a:lvl7pPr>
            <a:lvl8pPr indent="-298450" lvl="7" marL="3657600" algn="l">
              <a:lnSpc>
                <a:spcPct val="95000"/>
              </a:lnSpc>
              <a:spcBef>
                <a:spcPts val="500"/>
              </a:spcBef>
              <a:spcAft>
                <a:spcPts val="0"/>
              </a:spcAft>
              <a:buClr>
                <a:schemeClr val="dk1"/>
              </a:buClr>
              <a:buSzPts val="1100"/>
              <a:buChar char="​"/>
              <a:defRPr/>
            </a:lvl8pPr>
            <a:lvl9pPr indent="-228600" lvl="8" marL="4114800" algn="l">
              <a:lnSpc>
                <a:spcPct val="95000"/>
              </a:lnSpc>
              <a:spcBef>
                <a:spcPts val="500"/>
              </a:spcBef>
              <a:spcAft>
                <a:spcPts val="200"/>
              </a:spcAft>
              <a:buClr>
                <a:schemeClr val="dk1"/>
              </a:buClr>
              <a:buSzPts val="1100"/>
              <a:buNone/>
              <a:defRPr/>
            </a:lvl9pPr>
          </a:lstStyle>
          <a:p/>
        </p:txBody>
      </p:sp>
      <p:sp>
        <p:nvSpPr>
          <p:cNvPr id="1133" name="Google Shape;1133;p152"/>
          <p:cNvSpPr txBox="1"/>
          <p:nvPr>
            <p:ph type="title"/>
          </p:nvPr>
        </p:nvSpPr>
        <p:spPr>
          <a:xfrm>
            <a:off x="342047" y="232795"/>
            <a:ext cx="8459906" cy="332690"/>
          </a:xfrm>
          <a:prstGeom prst="rect">
            <a:avLst/>
          </a:prstGeom>
          <a:noFill/>
          <a:ln>
            <a:noFill/>
          </a:ln>
        </p:spPr>
        <p:txBody>
          <a:bodyPr anchorCtr="0" anchor="t" bIns="0" lIns="0" spcFirstLastPara="1" rIns="0" wrap="square" tIns="46275"/>
          <a:lstStyle>
            <a:lvl1pPr lvl="0" algn="ctr">
              <a:lnSpc>
                <a:spcPct val="86000"/>
              </a:lnSpc>
              <a:spcBef>
                <a:spcPts val="0"/>
              </a:spcBef>
              <a:spcAft>
                <a:spcPts val="0"/>
              </a:spcAft>
              <a:buClr>
                <a:schemeClr val="dk1"/>
              </a:buClr>
              <a:buSzPts val="1100"/>
              <a:buFont typeface="Arial"/>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134" name="Google Shape;1134;p152"/>
          <p:cNvSpPr txBox="1"/>
          <p:nvPr>
            <p:ph idx="2" type="subTitle"/>
          </p:nvPr>
        </p:nvSpPr>
        <p:spPr>
          <a:xfrm>
            <a:off x="342047" y="660003"/>
            <a:ext cx="8459904" cy="205950"/>
          </a:xfrm>
          <a:prstGeom prst="rect">
            <a:avLst/>
          </a:prstGeom>
          <a:noFill/>
          <a:ln>
            <a:noFill/>
          </a:ln>
        </p:spPr>
        <p:txBody>
          <a:bodyPr anchorCtr="0" anchor="t" bIns="25700" lIns="0" spcFirstLastPara="1" rIns="0" wrap="square" tIns="0"/>
          <a:lstStyle>
            <a:lvl1pPr lvl="0" algn="ctr">
              <a:lnSpc>
                <a:spcPct val="92000"/>
              </a:lnSpc>
              <a:spcBef>
                <a:spcPts val="500"/>
              </a:spcBef>
              <a:spcAft>
                <a:spcPts val="0"/>
              </a:spcAft>
              <a:buSzPts val="1000"/>
              <a:buNone/>
              <a:defRPr sz="1800">
                <a:solidFill>
                  <a:schemeClr val="accent2"/>
                </a:solidFill>
              </a:defRPr>
            </a:lvl1pPr>
            <a:lvl2pPr lvl="1" algn="ctr">
              <a:lnSpc>
                <a:spcPct val="95000"/>
              </a:lnSpc>
              <a:spcBef>
                <a:spcPts val="500"/>
              </a:spcBef>
              <a:spcAft>
                <a:spcPts val="0"/>
              </a:spcAft>
              <a:buSzPts val="1300"/>
              <a:buNone/>
              <a:defRPr sz="1500"/>
            </a:lvl2pPr>
            <a:lvl3pPr lvl="2" algn="ctr">
              <a:lnSpc>
                <a:spcPct val="95000"/>
              </a:lnSpc>
              <a:spcBef>
                <a:spcPts val="500"/>
              </a:spcBef>
              <a:spcAft>
                <a:spcPts val="0"/>
              </a:spcAft>
              <a:buSzPts val="1200"/>
              <a:buNone/>
              <a:defRPr sz="1400"/>
            </a:lvl3pPr>
            <a:lvl4pPr lvl="3" algn="ctr">
              <a:lnSpc>
                <a:spcPct val="95000"/>
              </a:lnSpc>
              <a:spcBef>
                <a:spcPts val="500"/>
              </a:spcBef>
              <a:spcAft>
                <a:spcPts val="0"/>
              </a:spcAft>
              <a:buSzPts val="900"/>
              <a:buNone/>
              <a:defRPr sz="1200"/>
            </a:lvl4pPr>
            <a:lvl5pPr lvl="4" algn="ctr">
              <a:lnSpc>
                <a:spcPct val="95000"/>
              </a:lnSpc>
              <a:spcBef>
                <a:spcPts val="500"/>
              </a:spcBef>
              <a:spcAft>
                <a:spcPts val="0"/>
              </a:spcAft>
              <a:buSzPts val="900"/>
              <a:buNone/>
              <a:defRPr sz="1200"/>
            </a:lvl5pPr>
            <a:lvl6pPr lvl="5" algn="ctr">
              <a:lnSpc>
                <a:spcPct val="95000"/>
              </a:lnSpc>
              <a:spcBef>
                <a:spcPts val="500"/>
              </a:spcBef>
              <a:spcAft>
                <a:spcPts val="0"/>
              </a:spcAft>
              <a:buClr>
                <a:schemeClr val="accent1"/>
              </a:buClr>
              <a:buSzPts val="900"/>
              <a:buNone/>
              <a:defRPr sz="1200"/>
            </a:lvl6pPr>
            <a:lvl7pPr lvl="6" algn="ctr">
              <a:lnSpc>
                <a:spcPct val="95000"/>
              </a:lnSpc>
              <a:spcBef>
                <a:spcPts val="500"/>
              </a:spcBef>
              <a:spcAft>
                <a:spcPts val="0"/>
              </a:spcAft>
              <a:buClr>
                <a:schemeClr val="dk1"/>
              </a:buClr>
              <a:buSzPts val="900"/>
              <a:buNone/>
              <a:defRPr sz="1200"/>
            </a:lvl7pPr>
            <a:lvl8pPr lvl="7" algn="ctr">
              <a:lnSpc>
                <a:spcPct val="95000"/>
              </a:lnSpc>
              <a:spcBef>
                <a:spcPts val="500"/>
              </a:spcBef>
              <a:spcAft>
                <a:spcPts val="0"/>
              </a:spcAft>
              <a:buClr>
                <a:schemeClr val="dk1"/>
              </a:buClr>
              <a:buSzPts val="900"/>
              <a:buNone/>
              <a:defRPr sz="1200"/>
            </a:lvl8pPr>
            <a:lvl9pPr lvl="8" algn="ctr">
              <a:lnSpc>
                <a:spcPct val="95000"/>
              </a:lnSpc>
              <a:spcBef>
                <a:spcPts val="500"/>
              </a:spcBef>
              <a:spcAft>
                <a:spcPts val="200"/>
              </a:spcAft>
              <a:buClr>
                <a:schemeClr val="dk1"/>
              </a:buClr>
              <a:buSzPts val="9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135" name="Shape 1135"/>
        <p:cNvGrpSpPr/>
        <p:nvPr/>
      </p:nvGrpSpPr>
      <p:grpSpPr>
        <a:xfrm>
          <a:off x="0" y="0"/>
          <a:ext cx="0" cy="0"/>
          <a:chOff x="0" y="0"/>
          <a:chExt cx="0" cy="0"/>
        </a:xfrm>
      </p:grpSpPr>
      <p:sp>
        <p:nvSpPr>
          <p:cNvPr id="1136" name="Google Shape;1136;p153"/>
          <p:cNvSpPr txBox="1"/>
          <p:nvPr>
            <p:ph type="title"/>
          </p:nvPr>
        </p:nvSpPr>
        <p:spPr>
          <a:xfrm>
            <a:off x="311701" y="445025"/>
            <a:ext cx="8520600" cy="572700"/>
          </a:xfrm>
          <a:prstGeom prst="rect">
            <a:avLst/>
          </a:prstGeom>
          <a:noFill/>
          <a:ln>
            <a:noFill/>
          </a:ln>
        </p:spPr>
        <p:txBody>
          <a:bodyPr anchorCtr="0" anchor="t" bIns="68575" lIns="68575" spcFirstLastPara="1" rIns="68575" wrap="square" tIns="68575"/>
          <a:lstStyle>
            <a:lvl1pPr lvl="0" algn="ctr">
              <a:lnSpc>
                <a:spcPct val="86000"/>
              </a:lnSpc>
              <a:spcBef>
                <a:spcPts val="0"/>
              </a:spcBef>
              <a:spcAft>
                <a:spcPts val="0"/>
              </a:spcAft>
              <a:buClr>
                <a:schemeClr val="lt1"/>
              </a:buClr>
              <a:buSzPts val="2100"/>
              <a:buFont typeface="Arial"/>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137" name="Google Shape;1137;p153"/>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lstStyle>
            <a:lvl1pPr indent="-317500" lvl="0" marL="457200" algn="l">
              <a:lnSpc>
                <a:spcPct val="92000"/>
              </a:lnSpc>
              <a:spcBef>
                <a:spcPts val="0"/>
              </a:spcBef>
              <a:spcAft>
                <a:spcPts val="0"/>
              </a:spcAft>
              <a:buSzPts val="1400"/>
              <a:buChar char="●"/>
              <a:defRPr/>
            </a:lvl1pPr>
            <a:lvl2pPr indent="-298450" lvl="1" marL="914400" algn="l">
              <a:lnSpc>
                <a:spcPct val="95000"/>
              </a:lnSpc>
              <a:spcBef>
                <a:spcPts val="1600"/>
              </a:spcBef>
              <a:spcAft>
                <a:spcPts val="0"/>
              </a:spcAft>
              <a:buSzPts val="1100"/>
              <a:buChar char="○"/>
              <a:defRPr/>
            </a:lvl2pPr>
            <a:lvl3pPr indent="-298450" lvl="2" marL="1371600" algn="l">
              <a:lnSpc>
                <a:spcPct val="95000"/>
              </a:lnSpc>
              <a:spcBef>
                <a:spcPts val="1600"/>
              </a:spcBef>
              <a:spcAft>
                <a:spcPts val="0"/>
              </a:spcAft>
              <a:buSzPts val="1100"/>
              <a:buChar char="■"/>
              <a:defRPr/>
            </a:lvl3pPr>
            <a:lvl4pPr indent="-298450" lvl="3" marL="1828800" algn="l">
              <a:lnSpc>
                <a:spcPct val="95000"/>
              </a:lnSpc>
              <a:spcBef>
                <a:spcPts val="1600"/>
              </a:spcBef>
              <a:spcAft>
                <a:spcPts val="0"/>
              </a:spcAft>
              <a:buSzPts val="1100"/>
              <a:buChar char="●"/>
              <a:defRPr/>
            </a:lvl4pPr>
            <a:lvl5pPr indent="-298450" lvl="4" marL="2286000" algn="l">
              <a:lnSpc>
                <a:spcPct val="95000"/>
              </a:lnSpc>
              <a:spcBef>
                <a:spcPts val="1600"/>
              </a:spcBef>
              <a:spcAft>
                <a:spcPts val="0"/>
              </a:spcAft>
              <a:buSzPts val="1100"/>
              <a:buChar char="○"/>
              <a:defRPr/>
            </a:lvl5pPr>
            <a:lvl6pPr indent="-298450" lvl="5" marL="2743200" algn="l">
              <a:lnSpc>
                <a:spcPct val="95000"/>
              </a:lnSpc>
              <a:spcBef>
                <a:spcPts val="1600"/>
              </a:spcBef>
              <a:spcAft>
                <a:spcPts val="0"/>
              </a:spcAft>
              <a:buClr>
                <a:schemeClr val="accent1"/>
              </a:buClr>
              <a:buSzPts val="1100"/>
              <a:buChar char="■"/>
              <a:defRPr/>
            </a:lvl6pPr>
            <a:lvl7pPr indent="-298450" lvl="6" marL="3200400" algn="l">
              <a:lnSpc>
                <a:spcPct val="95000"/>
              </a:lnSpc>
              <a:spcBef>
                <a:spcPts val="1600"/>
              </a:spcBef>
              <a:spcAft>
                <a:spcPts val="0"/>
              </a:spcAft>
              <a:buClr>
                <a:schemeClr val="lt1"/>
              </a:buClr>
              <a:buSzPts val="1100"/>
              <a:buChar char="●"/>
              <a:defRPr/>
            </a:lvl7pPr>
            <a:lvl8pPr indent="-298450" lvl="7" marL="3657600" algn="l">
              <a:lnSpc>
                <a:spcPct val="95000"/>
              </a:lnSpc>
              <a:spcBef>
                <a:spcPts val="1600"/>
              </a:spcBef>
              <a:spcAft>
                <a:spcPts val="0"/>
              </a:spcAft>
              <a:buClr>
                <a:schemeClr val="lt1"/>
              </a:buClr>
              <a:buSzPts val="1100"/>
              <a:buChar char="○"/>
              <a:defRPr/>
            </a:lvl8pPr>
            <a:lvl9pPr indent="-298450" lvl="8" marL="4114800" algn="l">
              <a:lnSpc>
                <a:spcPct val="95000"/>
              </a:lnSpc>
              <a:spcBef>
                <a:spcPts val="1600"/>
              </a:spcBef>
              <a:spcAft>
                <a:spcPts val="1600"/>
              </a:spcAft>
              <a:buClr>
                <a:schemeClr val="lt1"/>
              </a:buClr>
              <a:buSzPts val="1100"/>
              <a:buChar char="■"/>
              <a:defRPr/>
            </a:lvl9pPr>
          </a:lstStyle>
          <a:p/>
        </p:txBody>
      </p:sp>
      <p:sp>
        <p:nvSpPr>
          <p:cNvPr id="1138" name="Google Shape;1138;p153"/>
          <p:cNvSpPr txBox="1"/>
          <p:nvPr>
            <p:ph idx="12" type="sldNum"/>
          </p:nvPr>
        </p:nvSpPr>
        <p:spPr>
          <a:xfrm>
            <a:off x="8472459"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oS - Black Thank you Page">
  <p:cSld name="2_SoS - Black Thank you Page">
    <p:bg>
      <p:bgPr>
        <a:gradFill>
          <a:gsLst>
            <a:gs pos="0">
              <a:srgbClr val="252831"/>
            </a:gs>
            <a:gs pos="39000">
              <a:schemeClr val="lt1"/>
            </a:gs>
            <a:gs pos="100000">
              <a:schemeClr val="lt1"/>
            </a:gs>
          </a:gsLst>
          <a:lin ang="5400000" scaled="0"/>
        </a:gradFill>
      </p:bgPr>
    </p:bg>
    <p:spTree>
      <p:nvGrpSpPr>
        <p:cNvPr id="74" name="Shape 74"/>
        <p:cNvGrpSpPr/>
        <p:nvPr/>
      </p:nvGrpSpPr>
      <p:grpSpPr>
        <a:xfrm>
          <a:off x="0" y="0"/>
          <a:ext cx="0" cy="0"/>
          <a:chOff x="0" y="0"/>
          <a:chExt cx="0" cy="0"/>
        </a:xfrm>
      </p:grpSpPr>
      <p:sp>
        <p:nvSpPr>
          <p:cNvPr id="75" name="Google Shape;75;p17"/>
          <p:cNvSpPr txBox="1"/>
          <p:nvPr>
            <p:ph type="title"/>
          </p:nvPr>
        </p:nvSpPr>
        <p:spPr>
          <a:xfrm>
            <a:off x="3719281" y="1499122"/>
            <a:ext cx="4262084" cy="1464149"/>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1"/>
              </a:buClr>
              <a:buSzPts val="3000"/>
              <a:buFont typeface="Arial"/>
              <a:buNone/>
              <a:defRPr sz="3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7"/>
          <p:cNvSpPr txBox="1"/>
          <p:nvPr/>
        </p:nvSpPr>
        <p:spPr>
          <a:xfrm>
            <a:off x="106890" y="92957"/>
            <a:ext cx="6019800" cy="2462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000" u="none" cap="none" strike="noStrike">
                <a:solidFill>
                  <a:srgbClr val="7F7F7F"/>
                </a:solidFill>
                <a:latin typeface="Arial"/>
                <a:ea typeface="Arial"/>
                <a:cs typeface="Arial"/>
                <a:sym typeface="Arial"/>
              </a:rPr>
              <a:t>Global Field Enablement - Internal and Partner Use Only - Proprietary and Confidential</a:t>
            </a:r>
            <a:endParaRPr/>
          </a:p>
        </p:txBody>
      </p:sp>
      <p:pic>
        <p:nvPicPr>
          <p:cNvPr id="77" name="Google Shape;77;p17"/>
          <p:cNvPicPr preferRelativeResize="0"/>
          <p:nvPr/>
        </p:nvPicPr>
        <p:blipFill rotWithShape="1">
          <a:blip r:embed="rId2">
            <a:alphaModFix/>
          </a:blip>
          <a:srcRect b="1747" l="1288" r="1855" t="1519"/>
          <a:stretch/>
        </p:blipFill>
        <p:spPr>
          <a:xfrm>
            <a:off x="1109671" y="1397189"/>
            <a:ext cx="2340717" cy="2349122"/>
          </a:xfrm>
          <a:prstGeom prst="rect">
            <a:avLst/>
          </a:prstGeom>
          <a:noFill/>
          <a:ln>
            <a:noFill/>
          </a:ln>
        </p:spPr>
      </p:pic>
      <p:pic>
        <p:nvPicPr>
          <p:cNvPr id="78" name="Google Shape;78;p17"/>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1_Title Only">
    <p:spTree>
      <p:nvGrpSpPr>
        <p:cNvPr id="1139" name="Shape 1139"/>
        <p:cNvGrpSpPr/>
        <p:nvPr/>
      </p:nvGrpSpPr>
      <p:grpSpPr>
        <a:xfrm>
          <a:off x="0" y="0"/>
          <a:ext cx="0" cy="0"/>
          <a:chOff x="0" y="0"/>
          <a:chExt cx="0" cy="0"/>
        </a:xfrm>
      </p:grpSpPr>
      <p:sp>
        <p:nvSpPr>
          <p:cNvPr id="1140" name="Google Shape;1140;p154"/>
          <p:cNvSpPr txBox="1"/>
          <p:nvPr>
            <p:ph type="title"/>
          </p:nvPr>
        </p:nvSpPr>
        <p:spPr>
          <a:xfrm>
            <a:off x="342047" y="232795"/>
            <a:ext cx="8460000" cy="332775"/>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41" name="Google Shape;1141;p154"/>
          <p:cNvSpPr txBox="1"/>
          <p:nvPr>
            <p:ph idx="1" type="subTitle"/>
          </p:nvPr>
        </p:nvSpPr>
        <p:spPr>
          <a:xfrm>
            <a:off x="342047" y="660003"/>
            <a:ext cx="8460000" cy="20587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 Dark">
  <p:cSld name="1_Two Content – Dark">
    <p:bg>
      <p:bgPr>
        <a:solidFill>
          <a:schemeClr val="lt1"/>
        </a:solidFill>
      </p:bgPr>
    </p:bg>
    <p:spTree>
      <p:nvGrpSpPr>
        <p:cNvPr id="1142" name="Shape 1142"/>
        <p:cNvGrpSpPr/>
        <p:nvPr/>
      </p:nvGrpSpPr>
      <p:grpSpPr>
        <a:xfrm>
          <a:off x="0" y="0"/>
          <a:ext cx="0" cy="0"/>
          <a:chOff x="0" y="0"/>
          <a:chExt cx="0" cy="0"/>
        </a:xfrm>
      </p:grpSpPr>
      <p:sp>
        <p:nvSpPr>
          <p:cNvPr id="1143" name="Google Shape;1143;p155"/>
          <p:cNvSpPr txBox="1"/>
          <p:nvPr>
            <p:ph idx="1" type="body"/>
          </p:nvPr>
        </p:nvSpPr>
        <p:spPr>
          <a:xfrm>
            <a:off x="342047" y="1034716"/>
            <a:ext cx="4011975" cy="3393225"/>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144" name="Google Shape;1144;p155"/>
          <p:cNvSpPr txBox="1"/>
          <p:nvPr>
            <p:ph idx="2" type="body"/>
          </p:nvPr>
        </p:nvSpPr>
        <p:spPr>
          <a:xfrm>
            <a:off x="4790023" y="1034716"/>
            <a:ext cx="4011975" cy="3393225"/>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145" name="Google Shape;1145;p155"/>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146" name="Google Shape;1146;p155"/>
          <p:cNvSpPr txBox="1"/>
          <p:nvPr>
            <p:ph type="title"/>
          </p:nvPr>
        </p:nvSpPr>
        <p:spPr>
          <a:xfrm>
            <a:off x="342047" y="232795"/>
            <a:ext cx="8460000" cy="332775"/>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47" name="Google Shape;1147;p155"/>
          <p:cNvSpPr txBox="1"/>
          <p:nvPr>
            <p:ph idx="3" type="subTitle"/>
          </p:nvPr>
        </p:nvSpPr>
        <p:spPr>
          <a:xfrm>
            <a:off x="342047" y="660003"/>
            <a:ext cx="8460000" cy="205875"/>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chemeClr val="lt1"/>
        </a:solidFill>
      </p:bgPr>
    </p:bg>
    <p:spTree>
      <p:nvGrpSpPr>
        <p:cNvPr id="1148" name="Shape 1148"/>
        <p:cNvGrpSpPr/>
        <p:nvPr/>
      </p:nvGrpSpPr>
      <p:grpSpPr>
        <a:xfrm>
          <a:off x="0" y="0"/>
          <a:ext cx="0" cy="0"/>
          <a:chOff x="0" y="0"/>
          <a:chExt cx="0" cy="0"/>
        </a:xfrm>
      </p:grpSpPr>
      <p:pic>
        <p:nvPicPr>
          <p:cNvPr id="1149" name="Google Shape;1149;p156"/>
          <p:cNvPicPr preferRelativeResize="0"/>
          <p:nvPr/>
        </p:nvPicPr>
        <p:blipFill rotWithShape="1">
          <a:blip r:embed="rId2">
            <a:alphaModFix/>
          </a:blip>
          <a:srcRect b="0" l="0" r="0" t="0"/>
          <a:stretch/>
        </p:blipFill>
        <p:spPr>
          <a:xfrm>
            <a:off x="378" y="212"/>
            <a:ext cx="9143244" cy="5143075"/>
          </a:xfrm>
          <a:prstGeom prst="rect">
            <a:avLst/>
          </a:prstGeom>
          <a:noFill/>
          <a:ln>
            <a:noFill/>
          </a:ln>
        </p:spPr>
      </p:pic>
      <p:sp>
        <p:nvSpPr>
          <p:cNvPr id="1150" name="Google Shape;1150;p156"/>
          <p:cNvSpPr txBox="1"/>
          <p:nvPr>
            <p:ph type="title"/>
          </p:nvPr>
        </p:nvSpPr>
        <p:spPr>
          <a:xfrm>
            <a:off x="506461" y="237510"/>
            <a:ext cx="8084086" cy="2154865"/>
          </a:xfrm>
          <a:prstGeom prst="rect">
            <a:avLst/>
          </a:prstGeom>
          <a:noFill/>
          <a:ln>
            <a:noFill/>
          </a:ln>
        </p:spPr>
        <p:txBody>
          <a:bodyPr anchorCtr="0" anchor="b" bIns="0" lIns="0" spcFirstLastPara="1" rIns="0" wrap="square" tIns="61700"/>
          <a:lstStyle>
            <a:lvl1pPr lvl="0" algn="l">
              <a:lnSpc>
                <a:spcPct val="100000"/>
              </a:lnSpc>
              <a:spcBef>
                <a:spcPts val="0"/>
              </a:spcBef>
              <a:spcAft>
                <a:spcPts val="0"/>
              </a:spcAft>
              <a:buClr>
                <a:schemeClr val="dk1"/>
              </a:buClr>
              <a:buSzPts val="4100"/>
              <a:buFont typeface="Arial"/>
              <a:buNone/>
              <a:defRPr b="0"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1" name="Google Shape;1151;p156"/>
          <p:cNvSpPr txBox="1"/>
          <p:nvPr>
            <p:ph idx="1" type="body"/>
          </p:nvPr>
        </p:nvSpPr>
        <p:spPr>
          <a:xfrm>
            <a:off x="506461" y="2535215"/>
            <a:ext cx="5346331" cy="741210"/>
          </a:xfrm>
          <a:prstGeom prst="rect">
            <a:avLst/>
          </a:prstGeom>
          <a:noFill/>
          <a:ln>
            <a:noFill/>
          </a:ln>
        </p:spPr>
        <p:txBody>
          <a:bodyPr anchorCtr="0" anchor="t" bIns="68575" lIns="0" spcFirstLastPara="1" rIns="0" wrap="square" tIns="0"/>
          <a:lstStyle>
            <a:lvl1pPr indent="-228600" lvl="0" marL="457200" algn="l">
              <a:lnSpc>
                <a:spcPct val="92000"/>
              </a:lnSpc>
              <a:spcBef>
                <a:spcPts val="500"/>
              </a:spcBef>
              <a:spcAft>
                <a:spcPts val="0"/>
              </a:spcAft>
              <a:buSzPts val="1500"/>
              <a:buFont typeface="Arial"/>
              <a:buNone/>
              <a:defRPr sz="2100"/>
            </a:lvl1pPr>
            <a:lvl2pPr indent="-228600" lvl="1" marL="914400" algn="l">
              <a:lnSpc>
                <a:spcPct val="95000"/>
              </a:lnSpc>
              <a:spcBef>
                <a:spcPts val="500"/>
              </a:spcBef>
              <a:spcAft>
                <a:spcPts val="0"/>
              </a:spcAft>
              <a:buSzPts val="1700"/>
              <a:buFont typeface="Arial"/>
              <a:buNone/>
              <a:defRPr/>
            </a:lvl2pPr>
            <a:lvl3pPr indent="-228600" lvl="2" marL="1371600" algn="l">
              <a:lnSpc>
                <a:spcPct val="95000"/>
              </a:lnSpc>
              <a:spcBef>
                <a:spcPts val="500"/>
              </a:spcBef>
              <a:spcAft>
                <a:spcPts val="0"/>
              </a:spcAft>
              <a:buSzPts val="1700"/>
              <a:buFont typeface="Arial"/>
              <a:buNone/>
              <a:defRPr/>
            </a:lvl3pPr>
            <a:lvl4pPr indent="-228600" lvl="3" marL="1828800" algn="l">
              <a:lnSpc>
                <a:spcPct val="95000"/>
              </a:lnSpc>
              <a:spcBef>
                <a:spcPts val="500"/>
              </a:spcBef>
              <a:spcAft>
                <a:spcPts val="0"/>
              </a:spcAft>
              <a:buSzPts val="1200"/>
              <a:buFont typeface="Arial"/>
              <a:buNone/>
              <a:defRPr/>
            </a:lvl4pPr>
            <a:lvl5pPr indent="-228600" lvl="4" marL="2286000" algn="l">
              <a:lnSpc>
                <a:spcPct val="95000"/>
              </a:lnSpc>
              <a:spcBef>
                <a:spcPts val="500"/>
              </a:spcBef>
              <a:spcAft>
                <a:spcPts val="0"/>
              </a:spcAft>
              <a:buSzPts val="1500"/>
              <a:buFont typeface="Arial"/>
              <a:buNone/>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152" name="Google Shape;1152;p156"/>
          <p:cNvSpPr txBox="1"/>
          <p:nvPr>
            <p:ph idx="2" type="body"/>
          </p:nvPr>
        </p:nvSpPr>
        <p:spPr>
          <a:xfrm>
            <a:off x="506462" y="3294086"/>
            <a:ext cx="5346331" cy="488915"/>
          </a:xfrm>
          <a:prstGeom prst="rect">
            <a:avLst/>
          </a:prstGeom>
          <a:noFill/>
          <a:ln>
            <a:noFill/>
          </a:ln>
        </p:spPr>
        <p:txBody>
          <a:bodyPr anchorCtr="0" anchor="t" bIns="34275" lIns="0" spcFirstLastPara="1" rIns="0" wrap="square" tIns="137150"/>
          <a:lstStyle>
            <a:lvl1pPr indent="-228600" lvl="0" marL="457200" algn="l">
              <a:lnSpc>
                <a:spcPct val="92000"/>
              </a:lnSpc>
              <a:spcBef>
                <a:spcPts val="500"/>
              </a:spcBef>
              <a:spcAft>
                <a:spcPts val="0"/>
              </a:spcAft>
              <a:buSzPts val="1100"/>
              <a:buFont typeface="Arial"/>
              <a:buNone/>
              <a:defRPr b="0" sz="15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153" name="Google Shape;1153;p156"/>
          <p:cNvSpPr txBox="1"/>
          <p:nvPr/>
        </p:nvSpPr>
        <p:spPr>
          <a:xfrm>
            <a:off x="5204012" y="26149"/>
            <a:ext cx="39367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
        <p:nvSpPr>
          <p:cNvPr id="1154" name="Google Shape;1154;p156"/>
          <p:cNvSpPr txBox="1"/>
          <p:nvPr>
            <p:ph idx="3" type="body"/>
          </p:nvPr>
        </p:nvSpPr>
        <p:spPr>
          <a:xfrm>
            <a:off x="506462" y="3800660"/>
            <a:ext cx="5346331" cy="488915"/>
          </a:xfrm>
          <a:prstGeom prst="rect">
            <a:avLst/>
          </a:prstGeom>
          <a:noFill/>
          <a:ln>
            <a:noFill/>
          </a:ln>
        </p:spPr>
        <p:txBody>
          <a:bodyPr anchorCtr="0" anchor="t" bIns="34275" lIns="0" spcFirstLastPara="1" rIns="0" wrap="square" tIns="137150"/>
          <a:lstStyle>
            <a:lvl1pPr indent="-228600" lvl="0" marL="457200" marR="0" algn="l">
              <a:lnSpc>
                <a:spcPct val="90000"/>
              </a:lnSpc>
              <a:spcBef>
                <a:spcPts val="800"/>
              </a:spcBef>
              <a:spcAft>
                <a:spcPts val="0"/>
              </a:spcAft>
              <a:buClr>
                <a:srgbClr val="63A70A"/>
              </a:buClr>
              <a:buSzPts val="900"/>
              <a:buFont typeface="Merriweather Sans"/>
              <a:buNone/>
              <a:defRPr b="0" sz="14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1155" name="Shape 1155"/>
        <p:cNvGrpSpPr/>
        <p:nvPr/>
      </p:nvGrpSpPr>
      <p:grpSpPr>
        <a:xfrm>
          <a:off x="0" y="0"/>
          <a:ext cx="0" cy="0"/>
          <a:chOff x="0" y="0"/>
          <a:chExt cx="0" cy="0"/>
        </a:xfrm>
      </p:grpSpPr>
      <p:sp>
        <p:nvSpPr>
          <p:cNvPr id="1156" name="Google Shape;1156;p157"/>
          <p:cNvSpPr txBox="1"/>
          <p:nvPr>
            <p:ph type="title"/>
          </p:nvPr>
        </p:nvSpPr>
        <p:spPr>
          <a:xfrm>
            <a:off x="3205813" y="732518"/>
            <a:ext cx="4875110" cy="2124536"/>
          </a:xfrm>
          <a:prstGeom prst="rect">
            <a:avLst/>
          </a:prstGeom>
          <a:noFill/>
          <a:ln>
            <a:noFill/>
          </a:ln>
        </p:spPr>
        <p:txBody>
          <a:bodyPr anchorCtr="0" anchor="b" bIns="0" lIns="0" spcFirstLastPara="1" rIns="0" wrap="square" tIns="61700"/>
          <a:lstStyle>
            <a:lvl1pPr lvl="0" algn="r">
              <a:lnSpc>
                <a:spcPct val="86000"/>
              </a:lnSpc>
              <a:spcBef>
                <a:spcPts val="0"/>
              </a:spcBef>
              <a:spcAft>
                <a:spcPts val="0"/>
              </a:spcAft>
              <a:buClr>
                <a:schemeClr val="dk1"/>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7" name="Google Shape;1157;p157"/>
          <p:cNvSpPr txBox="1"/>
          <p:nvPr>
            <p:ph idx="1" type="subTitle"/>
          </p:nvPr>
        </p:nvSpPr>
        <p:spPr>
          <a:xfrm>
            <a:off x="3205813" y="3114293"/>
            <a:ext cx="4875110" cy="898194"/>
          </a:xfrm>
          <a:prstGeom prst="rect">
            <a:avLst/>
          </a:prstGeom>
          <a:noFill/>
          <a:ln>
            <a:noFill/>
          </a:ln>
        </p:spPr>
        <p:txBody>
          <a:bodyPr anchorCtr="0" anchor="t" bIns="34275" lIns="0" spcFirstLastPara="1" rIns="0" wrap="square" tIns="137150"/>
          <a:lstStyle>
            <a:lvl1pPr lvl="0" algn="r">
              <a:lnSpc>
                <a:spcPct val="92000"/>
              </a:lnSpc>
              <a:spcBef>
                <a:spcPts val="500"/>
              </a:spcBef>
              <a:spcAft>
                <a:spcPts val="0"/>
              </a:spcAft>
              <a:buSzPts val="1100"/>
              <a:buNone/>
              <a:defRPr b="0" sz="15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cxnSp>
        <p:nvCxnSpPr>
          <p:cNvPr id="1158" name="Google Shape;1158;p157"/>
          <p:cNvCxnSpPr/>
          <p:nvPr/>
        </p:nvCxnSpPr>
        <p:spPr>
          <a:xfrm>
            <a:off x="4787578"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1159" name="Google Shape;1159;p157"/>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160" name="Google Shape;1160;p157"/>
          <p:cNvSpPr txBox="1"/>
          <p:nvPr/>
        </p:nvSpPr>
        <p:spPr>
          <a:xfrm>
            <a:off x="4861112" y="26149"/>
            <a:ext cx="42796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showMasterSp="0">
  <p:cSld name="agenda">
    <p:bg>
      <p:bgPr>
        <a:blipFill>
          <a:blip r:embed="rId2">
            <a:alphaModFix/>
          </a:blip>
          <a:stretch>
            <a:fillRect/>
          </a:stretch>
        </a:blipFill>
      </p:bgPr>
    </p:bg>
    <p:spTree>
      <p:nvGrpSpPr>
        <p:cNvPr id="1161" name="Shape 1161"/>
        <p:cNvGrpSpPr/>
        <p:nvPr/>
      </p:nvGrpSpPr>
      <p:grpSpPr>
        <a:xfrm>
          <a:off x="0" y="0"/>
          <a:ext cx="0" cy="0"/>
          <a:chOff x="0" y="0"/>
          <a:chExt cx="0" cy="0"/>
        </a:xfrm>
      </p:grpSpPr>
      <p:pic>
        <p:nvPicPr>
          <p:cNvPr id="1162" name="Google Shape;1162;p158"/>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163" name="Google Shape;1163;p158"/>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
        <p:nvSpPr>
          <p:cNvPr id="1164" name="Google Shape;1164;p158"/>
          <p:cNvSpPr/>
          <p:nvPr/>
        </p:nvSpPr>
        <p:spPr>
          <a:xfrm>
            <a:off x="0" y="0"/>
            <a:ext cx="1103515" cy="5230783"/>
          </a:xfrm>
          <a:prstGeom prst="rect">
            <a:avLst/>
          </a:prstGeom>
          <a:gradFill>
            <a:gsLst>
              <a:gs pos="0">
                <a:srgbClr val="000000">
                  <a:alpha val="0"/>
                </a:srgbClr>
              </a:gs>
              <a:gs pos="11000">
                <a:srgbClr val="0C1406">
                  <a:alpha val="56862"/>
                </a:srgbClr>
              </a:gs>
              <a:gs pos="27000">
                <a:srgbClr val="32531B">
                  <a:alpha val="73725"/>
                </a:srgbClr>
              </a:gs>
              <a:gs pos="85000">
                <a:srgbClr val="63AE2E"/>
              </a:gs>
              <a:gs pos="100000">
                <a:srgbClr val="63AE2E"/>
              </a:gs>
            </a:gsLst>
            <a:lin ang="162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65" name="Google Shape;1165;p158"/>
          <p:cNvSpPr txBox="1"/>
          <p:nvPr/>
        </p:nvSpPr>
        <p:spPr>
          <a:xfrm rot="-5400000">
            <a:off x="-2063634" y="2063635"/>
            <a:ext cx="5230783" cy="1103515"/>
          </a:xfrm>
          <a:prstGeom prst="rect">
            <a:avLst/>
          </a:prstGeom>
          <a:noFill/>
          <a:ln>
            <a:noFill/>
          </a:ln>
        </p:spPr>
        <p:txBody>
          <a:bodyPr anchorCtr="0" anchor="ctr" bIns="34275" lIns="68575" spcFirstLastPara="1" rIns="68575" wrap="square" tIns="411475">
            <a:noAutofit/>
          </a:bodyPr>
          <a:lstStyle/>
          <a:p>
            <a:pPr indent="0" lvl="0" marL="0" marR="0" rtl="0" algn="r">
              <a:spcBef>
                <a:spcPts val="0"/>
              </a:spcBef>
              <a:spcAft>
                <a:spcPts val="0"/>
              </a:spcAft>
              <a:buNone/>
            </a:pPr>
            <a:r>
              <a:rPr lang="en" sz="1800">
                <a:solidFill>
                  <a:schemeClr val="dk1"/>
                </a:solidFill>
                <a:latin typeface="Arial"/>
                <a:ea typeface="Arial"/>
                <a:cs typeface="Arial"/>
                <a:sym typeface="Arial"/>
              </a:rPr>
              <a:t>AGENDA</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Title and Content – Dark">
    <p:bg>
      <p:bgPr>
        <a:solidFill>
          <a:schemeClr val="lt1"/>
        </a:solidFill>
      </p:bgPr>
    </p:bg>
    <p:spTree>
      <p:nvGrpSpPr>
        <p:cNvPr id="1166" name="Shape 1166"/>
        <p:cNvGrpSpPr/>
        <p:nvPr/>
      </p:nvGrpSpPr>
      <p:grpSpPr>
        <a:xfrm>
          <a:off x="0" y="0"/>
          <a:ext cx="0" cy="0"/>
          <a:chOff x="0" y="0"/>
          <a:chExt cx="0" cy="0"/>
        </a:xfrm>
      </p:grpSpPr>
      <p:pic>
        <p:nvPicPr>
          <p:cNvPr id="1167" name="Google Shape;1167;p159"/>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168" name="Google Shape;1168;p159"/>
          <p:cNvSpPr txBox="1"/>
          <p:nvPr>
            <p:ph idx="1" type="body"/>
          </p:nvPr>
        </p:nvSpPr>
        <p:spPr>
          <a:xfrm>
            <a:off x="342047" y="1034716"/>
            <a:ext cx="8459904"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169" name="Google Shape;1169;p159"/>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70" name="Google Shape;1170;p159"/>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1171" name="Shape 1171"/>
        <p:cNvGrpSpPr/>
        <p:nvPr/>
      </p:nvGrpSpPr>
      <p:grpSpPr>
        <a:xfrm>
          <a:off x="0" y="0"/>
          <a:ext cx="0" cy="0"/>
          <a:chOff x="0" y="0"/>
          <a:chExt cx="0" cy="0"/>
        </a:xfrm>
      </p:grpSpPr>
      <p:sp>
        <p:nvSpPr>
          <p:cNvPr id="1172" name="Google Shape;1172;p160"/>
          <p:cNvSpPr txBox="1"/>
          <p:nvPr>
            <p:ph idx="1" type="body"/>
          </p:nvPr>
        </p:nvSpPr>
        <p:spPr>
          <a:xfrm>
            <a:off x="342047" y="1034716"/>
            <a:ext cx="4011930"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173" name="Google Shape;1173;p160"/>
          <p:cNvSpPr txBox="1"/>
          <p:nvPr>
            <p:ph idx="2" type="body"/>
          </p:nvPr>
        </p:nvSpPr>
        <p:spPr>
          <a:xfrm>
            <a:off x="4790023" y="1034716"/>
            <a:ext cx="4011930"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174" name="Google Shape;1174;p160"/>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75" name="Google Shape;1175;p160"/>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 Dark">
  <p:cSld name="Two Content – Dark">
    <p:bg>
      <p:bgPr>
        <a:solidFill>
          <a:schemeClr val="lt1"/>
        </a:solidFill>
      </p:bgPr>
    </p:bg>
    <p:spTree>
      <p:nvGrpSpPr>
        <p:cNvPr id="1176" name="Shape 1176"/>
        <p:cNvGrpSpPr/>
        <p:nvPr/>
      </p:nvGrpSpPr>
      <p:grpSpPr>
        <a:xfrm>
          <a:off x="0" y="0"/>
          <a:ext cx="0" cy="0"/>
          <a:chOff x="0" y="0"/>
          <a:chExt cx="0" cy="0"/>
        </a:xfrm>
      </p:grpSpPr>
      <p:sp>
        <p:nvSpPr>
          <p:cNvPr id="1177" name="Google Shape;1177;p161"/>
          <p:cNvSpPr txBox="1"/>
          <p:nvPr>
            <p:ph idx="1" type="body"/>
          </p:nvPr>
        </p:nvSpPr>
        <p:spPr>
          <a:xfrm>
            <a:off x="342047" y="1034716"/>
            <a:ext cx="4011930" cy="3393191"/>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178" name="Google Shape;1178;p161"/>
          <p:cNvSpPr txBox="1"/>
          <p:nvPr>
            <p:ph idx="2" type="body"/>
          </p:nvPr>
        </p:nvSpPr>
        <p:spPr>
          <a:xfrm>
            <a:off x="4790023" y="1034716"/>
            <a:ext cx="4011930" cy="3393191"/>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179" name="Google Shape;1179;p161"/>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180" name="Google Shape;1180;p16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1" name="Google Shape;1181;p161"/>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and Content">
  <p:cSld name="Bullets and Content">
    <p:spTree>
      <p:nvGrpSpPr>
        <p:cNvPr id="1182" name="Shape 1182"/>
        <p:cNvGrpSpPr/>
        <p:nvPr/>
      </p:nvGrpSpPr>
      <p:grpSpPr>
        <a:xfrm>
          <a:off x="0" y="0"/>
          <a:ext cx="0" cy="0"/>
          <a:chOff x="0" y="0"/>
          <a:chExt cx="0" cy="0"/>
        </a:xfrm>
      </p:grpSpPr>
      <p:sp>
        <p:nvSpPr>
          <p:cNvPr id="1183" name="Google Shape;1183;p162"/>
          <p:cNvSpPr txBox="1"/>
          <p:nvPr>
            <p:ph idx="1" type="body"/>
          </p:nvPr>
        </p:nvSpPr>
        <p:spPr>
          <a:xfrm>
            <a:off x="342047" y="1568183"/>
            <a:ext cx="4011930" cy="2859724"/>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184" name="Google Shape;1184;p162"/>
          <p:cNvSpPr txBox="1"/>
          <p:nvPr>
            <p:ph type="title"/>
          </p:nvPr>
        </p:nvSpPr>
        <p:spPr>
          <a:xfrm>
            <a:off x="342047" y="232795"/>
            <a:ext cx="4011929"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85" name="Google Shape;1185;p162"/>
          <p:cNvSpPr txBox="1"/>
          <p:nvPr>
            <p:ph idx="2" type="subTitle"/>
          </p:nvPr>
        </p:nvSpPr>
        <p:spPr>
          <a:xfrm>
            <a:off x="342047" y="979041"/>
            <a:ext cx="401192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1186" name="Google Shape;1186;p162"/>
          <p:cNvSpPr txBox="1"/>
          <p:nvPr>
            <p:ph idx="3" type="body"/>
          </p:nvPr>
        </p:nvSpPr>
        <p:spPr>
          <a:xfrm>
            <a:off x="4790023" y="232795"/>
            <a:ext cx="4011930" cy="4195112"/>
          </a:xfrm>
          <a:prstGeom prst="rect">
            <a:avLst/>
          </a:prstGeom>
          <a:noFill/>
          <a:ln cap="rnd" cmpd="sng" w="25400">
            <a:solidFill>
              <a:schemeClr val="accent2"/>
            </a:solidFill>
            <a:prstDash val="solid"/>
            <a:round/>
            <a:headEnd len="sm" w="sm" type="none"/>
            <a:tailEnd len="sm" w="sm" type="none"/>
          </a:ln>
        </p:spPr>
        <p:txBody>
          <a:bodyPr anchorCtr="0" anchor="t" bIns="34275" lIns="0" spcFirstLastPara="1" rIns="0" wrap="square" tIns="137150"/>
          <a:lstStyle>
            <a:lvl1pPr indent="-311150" lvl="0" marL="457200" algn="l">
              <a:lnSpc>
                <a:spcPct val="92000"/>
              </a:lnSpc>
              <a:spcBef>
                <a:spcPts val="500"/>
              </a:spcBef>
              <a:spcAft>
                <a:spcPts val="0"/>
              </a:spcAft>
              <a:buSzPts val="13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and Content – Dark">
  <p:cSld name="Bullet and Content – Dark">
    <p:bg>
      <p:bgPr>
        <a:solidFill>
          <a:schemeClr val="lt1"/>
        </a:solidFill>
      </p:bgPr>
    </p:bg>
    <p:spTree>
      <p:nvGrpSpPr>
        <p:cNvPr id="1187" name="Shape 1187"/>
        <p:cNvGrpSpPr/>
        <p:nvPr/>
      </p:nvGrpSpPr>
      <p:grpSpPr>
        <a:xfrm>
          <a:off x="0" y="0"/>
          <a:ext cx="0" cy="0"/>
          <a:chOff x="0" y="0"/>
          <a:chExt cx="0" cy="0"/>
        </a:xfrm>
      </p:grpSpPr>
      <p:sp>
        <p:nvSpPr>
          <p:cNvPr id="1188" name="Google Shape;1188;p163"/>
          <p:cNvSpPr txBox="1"/>
          <p:nvPr>
            <p:ph idx="1" type="body"/>
          </p:nvPr>
        </p:nvSpPr>
        <p:spPr>
          <a:xfrm>
            <a:off x="342047" y="1568183"/>
            <a:ext cx="4011930" cy="2859724"/>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189" name="Google Shape;1189;p163"/>
          <p:cNvSpPr txBox="1"/>
          <p:nvPr>
            <p:ph type="title"/>
          </p:nvPr>
        </p:nvSpPr>
        <p:spPr>
          <a:xfrm>
            <a:off x="342047" y="232795"/>
            <a:ext cx="4011929"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0" name="Google Shape;1190;p163"/>
          <p:cNvSpPr txBox="1"/>
          <p:nvPr>
            <p:ph idx="2" type="subTitle"/>
          </p:nvPr>
        </p:nvSpPr>
        <p:spPr>
          <a:xfrm>
            <a:off x="342047" y="979041"/>
            <a:ext cx="401192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191" name="Google Shape;1191;p163"/>
          <p:cNvSpPr txBox="1"/>
          <p:nvPr>
            <p:ph idx="3" type="body"/>
          </p:nvPr>
        </p:nvSpPr>
        <p:spPr>
          <a:xfrm>
            <a:off x="4790023" y="232794"/>
            <a:ext cx="4011930" cy="4195113"/>
          </a:xfrm>
          <a:prstGeom prst="rect">
            <a:avLst/>
          </a:prstGeom>
          <a:solidFill>
            <a:schemeClr val="dk1">
              <a:alpha val="14901"/>
            </a:schemeClr>
          </a:solidFill>
          <a:ln cap="rnd" cmpd="sng" w="38100">
            <a:solidFill>
              <a:schemeClr val="accent3"/>
            </a:solidFill>
            <a:prstDash val="solid"/>
            <a:round/>
            <a:headEnd len="sm" w="sm" type="none"/>
            <a:tailEnd len="sm" w="sm" type="none"/>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192" name="Google Shape;1192;p163"/>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 - Thank you!">
  <p:cSld name="SOS - Thank you!">
    <p:spTree>
      <p:nvGrpSpPr>
        <p:cNvPr id="79"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b="0" l="0" r="0" t="0"/>
          <a:stretch/>
        </p:blipFill>
        <p:spPr>
          <a:xfrm>
            <a:off x="1011244" y="1070768"/>
            <a:ext cx="2943225" cy="2957513"/>
          </a:xfrm>
          <a:prstGeom prst="rect">
            <a:avLst/>
          </a:prstGeom>
          <a:noFill/>
          <a:ln>
            <a:noFill/>
          </a:ln>
        </p:spPr>
      </p:pic>
      <p:sp>
        <p:nvSpPr>
          <p:cNvPr id="81" name="Google Shape;81;p18"/>
          <p:cNvSpPr txBox="1"/>
          <p:nvPr/>
        </p:nvSpPr>
        <p:spPr>
          <a:xfrm>
            <a:off x="15874" y="5423"/>
            <a:ext cx="4514850" cy="2077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750" u="none" cap="none" strike="noStrike">
                <a:solidFill>
                  <a:srgbClr val="7F7F7F"/>
                </a:solidFill>
                <a:latin typeface="Arial"/>
                <a:ea typeface="Arial"/>
                <a:cs typeface="Arial"/>
                <a:sym typeface="Arial"/>
              </a:rPr>
              <a:t>Global Field Enablement - Internal and Partner Use Only - Proprietary and Confidential</a:t>
            </a:r>
            <a:endParaRPr/>
          </a:p>
        </p:txBody>
      </p:sp>
      <p:sp>
        <p:nvSpPr>
          <p:cNvPr id="82" name="Google Shape;82;p18"/>
          <p:cNvSpPr txBox="1"/>
          <p:nvPr/>
        </p:nvSpPr>
        <p:spPr>
          <a:xfrm>
            <a:off x="4584701" y="2282819"/>
            <a:ext cx="4121150" cy="553998"/>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b="0" i="0" lang="en" sz="3600" u="none" cap="none" strike="noStrike">
                <a:solidFill>
                  <a:srgbClr val="000000"/>
                </a:solidFill>
                <a:latin typeface="Arial"/>
                <a:ea typeface="Arial"/>
                <a:cs typeface="Arial"/>
                <a:sym typeface="Arial"/>
              </a:rPr>
              <a:t>Thank you!</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1193" name="Shape 1193"/>
        <p:cNvGrpSpPr/>
        <p:nvPr/>
      </p:nvGrpSpPr>
      <p:grpSpPr>
        <a:xfrm>
          <a:off x="0" y="0"/>
          <a:ext cx="0" cy="0"/>
          <a:chOff x="0" y="0"/>
          <a:chExt cx="0" cy="0"/>
        </a:xfrm>
      </p:grpSpPr>
      <p:sp>
        <p:nvSpPr>
          <p:cNvPr id="1194" name="Google Shape;1194;p164"/>
          <p:cNvSpPr txBox="1"/>
          <p:nvPr>
            <p:ph idx="1" type="body"/>
          </p:nvPr>
        </p:nvSpPr>
        <p:spPr>
          <a:xfrm>
            <a:off x="342048" y="1050997"/>
            <a:ext cx="4016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lt1"/>
              </a:buClr>
              <a:buSzPts val="1200"/>
              <a:buNone/>
              <a:defRPr b="1" sz="1200"/>
            </a:lvl7pPr>
            <a:lvl8pPr indent="-228600" lvl="7" marL="3657600" algn="l">
              <a:lnSpc>
                <a:spcPct val="95000"/>
              </a:lnSpc>
              <a:spcBef>
                <a:spcPts val="500"/>
              </a:spcBef>
              <a:spcAft>
                <a:spcPts val="0"/>
              </a:spcAft>
              <a:buClr>
                <a:schemeClr val="lt1"/>
              </a:buClr>
              <a:buSzPts val="1200"/>
              <a:buNone/>
              <a:defRPr b="1" sz="1200"/>
            </a:lvl8pPr>
            <a:lvl9pPr indent="-228600" lvl="8" marL="4114800" algn="l">
              <a:lnSpc>
                <a:spcPct val="95000"/>
              </a:lnSpc>
              <a:spcBef>
                <a:spcPts val="500"/>
              </a:spcBef>
              <a:spcAft>
                <a:spcPts val="200"/>
              </a:spcAft>
              <a:buClr>
                <a:schemeClr val="lt1"/>
              </a:buClr>
              <a:buSzPts val="1200"/>
              <a:buNone/>
              <a:defRPr b="1" sz="1200"/>
            </a:lvl9pPr>
          </a:lstStyle>
          <a:p/>
        </p:txBody>
      </p:sp>
      <p:sp>
        <p:nvSpPr>
          <p:cNvPr id="1195" name="Google Shape;1195;p164"/>
          <p:cNvSpPr txBox="1"/>
          <p:nvPr>
            <p:ph idx="2" type="body"/>
          </p:nvPr>
        </p:nvSpPr>
        <p:spPr>
          <a:xfrm>
            <a:off x="4790022" y="1050997"/>
            <a:ext cx="4011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lt1"/>
              </a:buClr>
              <a:buSzPts val="1200"/>
              <a:buNone/>
              <a:defRPr b="1" sz="1200"/>
            </a:lvl7pPr>
            <a:lvl8pPr indent="-228600" lvl="7" marL="3657600" algn="l">
              <a:lnSpc>
                <a:spcPct val="95000"/>
              </a:lnSpc>
              <a:spcBef>
                <a:spcPts val="500"/>
              </a:spcBef>
              <a:spcAft>
                <a:spcPts val="0"/>
              </a:spcAft>
              <a:buClr>
                <a:schemeClr val="lt1"/>
              </a:buClr>
              <a:buSzPts val="1200"/>
              <a:buNone/>
              <a:defRPr b="1" sz="1200"/>
            </a:lvl8pPr>
            <a:lvl9pPr indent="-228600" lvl="8" marL="4114800" algn="l">
              <a:lnSpc>
                <a:spcPct val="95000"/>
              </a:lnSpc>
              <a:spcBef>
                <a:spcPts val="500"/>
              </a:spcBef>
              <a:spcAft>
                <a:spcPts val="200"/>
              </a:spcAft>
              <a:buClr>
                <a:schemeClr val="lt1"/>
              </a:buClr>
              <a:buSzPts val="1200"/>
              <a:buNone/>
              <a:defRPr b="1" sz="1200"/>
            </a:lvl9pPr>
          </a:lstStyle>
          <a:p/>
        </p:txBody>
      </p:sp>
      <p:sp>
        <p:nvSpPr>
          <p:cNvPr id="1196" name="Google Shape;1196;p164"/>
          <p:cNvSpPr txBox="1"/>
          <p:nvPr>
            <p:ph idx="3" type="body"/>
          </p:nvPr>
        </p:nvSpPr>
        <p:spPr>
          <a:xfrm>
            <a:off x="342047"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197" name="Google Shape;1197;p164"/>
          <p:cNvSpPr txBox="1"/>
          <p:nvPr>
            <p:ph idx="4" type="body"/>
          </p:nvPr>
        </p:nvSpPr>
        <p:spPr>
          <a:xfrm>
            <a:off x="4790022"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198" name="Google Shape;1198;p164"/>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9" name="Google Shape;1199;p164"/>
          <p:cNvSpPr txBox="1"/>
          <p:nvPr>
            <p:ph idx="5"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 Dark">
  <p:cSld name="Comparison – Dark">
    <p:bg>
      <p:bgPr>
        <a:solidFill>
          <a:schemeClr val="lt1"/>
        </a:solidFill>
      </p:bgPr>
    </p:bg>
    <p:spTree>
      <p:nvGrpSpPr>
        <p:cNvPr id="1200" name="Shape 1200"/>
        <p:cNvGrpSpPr/>
        <p:nvPr/>
      </p:nvGrpSpPr>
      <p:grpSpPr>
        <a:xfrm>
          <a:off x="0" y="0"/>
          <a:ext cx="0" cy="0"/>
          <a:chOff x="0" y="0"/>
          <a:chExt cx="0" cy="0"/>
        </a:xfrm>
      </p:grpSpPr>
      <p:sp>
        <p:nvSpPr>
          <p:cNvPr id="1201" name="Google Shape;1201;p165"/>
          <p:cNvSpPr txBox="1"/>
          <p:nvPr>
            <p:ph idx="1" type="body"/>
          </p:nvPr>
        </p:nvSpPr>
        <p:spPr>
          <a:xfrm>
            <a:off x="342048" y="1050997"/>
            <a:ext cx="4016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dk1"/>
              </a:buClr>
              <a:buSzPts val="1200"/>
              <a:buNone/>
              <a:defRPr b="1" sz="1200"/>
            </a:lvl7pPr>
            <a:lvl8pPr indent="-228600" lvl="7" marL="3657600" algn="l">
              <a:lnSpc>
                <a:spcPct val="95000"/>
              </a:lnSpc>
              <a:spcBef>
                <a:spcPts val="500"/>
              </a:spcBef>
              <a:spcAft>
                <a:spcPts val="0"/>
              </a:spcAft>
              <a:buClr>
                <a:schemeClr val="dk1"/>
              </a:buClr>
              <a:buSzPts val="1200"/>
              <a:buNone/>
              <a:defRPr b="1" sz="1200"/>
            </a:lvl8pPr>
            <a:lvl9pPr indent="-228600" lvl="8" marL="4114800" algn="l">
              <a:lnSpc>
                <a:spcPct val="95000"/>
              </a:lnSpc>
              <a:spcBef>
                <a:spcPts val="500"/>
              </a:spcBef>
              <a:spcAft>
                <a:spcPts val="200"/>
              </a:spcAft>
              <a:buClr>
                <a:schemeClr val="dk1"/>
              </a:buClr>
              <a:buSzPts val="1200"/>
              <a:buNone/>
              <a:defRPr b="1" sz="1200"/>
            </a:lvl9pPr>
          </a:lstStyle>
          <a:p/>
        </p:txBody>
      </p:sp>
      <p:sp>
        <p:nvSpPr>
          <p:cNvPr id="1202" name="Google Shape;1202;p165"/>
          <p:cNvSpPr txBox="1"/>
          <p:nvPr>
            <p:ph idx="2" type="body"/>
          </p:nvPr>
        </p:nvSpPr>
        <p:spPr>
          <a:xfrm>
            <a:off x="4790022" y="1050997"/>
            <a:ext cx="4011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dk1"/>
              </a:buClr>
              <a:buSzPts val="1200"/>
              <a:buNone/>
              <a:defRPr b="1" sz="1200"/>
            </a:lvl7pPr>
            <a:lvl8pPr indent="-228600" lvl="7" marL="3657600" algn="l">
              <a:lnSpc>
                <a:spcPct val="95000"/>
              </a:lnSpc>
              <a:spcBef>
                <a:spcPts val="500"/>
              </a:spcBef>
              <a:spcAft>
                <a:spcPts val="0"/>
              </a:spcAft>
              <a:buClr>
                <a:schemeClr val="dk1"/>
              </a:buClr>
              <a:buSzPts val="1200"/>
              <a:buNone/>
              <a:defRPr b="1" sz="1200"/>
            </a:lvl8pPr>
            <a:lvl9pPr indent="-228600" lvl="8" marL="4114800" algn="l">
              <a:lnSpc>
                <a:spcPct val="95000"/>
              </a:lnSpc>
              <a:spcBef>
                <a:spcPts val="500"/>
              </a:spcBef>
              <a:spcAft>
                <a:spcPts val="200"/>
              </a:spcAft>
              <a:buClr>
                <a:schemeClr val="dk1"/>
              </a:buClr>
              <a:buSzPts val="1200"/>
              <a:buNone/>
              <a:defRPr b="1" sz="1200"/>
            </a:lvl9pPr>
          </a:lstStyle>
          <a:p/>
        </p:txBody>
      </p:sp>
      <p:sp>
        <p:nvSpPr>
          <p:cNvPr id="1203" name="Google Shape;1203;p165"/>
          <p:cNvSpPr txBox="1"/>
          <p:nvPr>
            <p:ph idx="3" type="body"/>
          </p:nvPr>
        </p:nvSpPr>
        <p:spPr>
          <a:xfrm>
            <a:off x="342047"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04" name="Google Shape;1204;p165"/>
          <p:cNvSpPr txBox="1"/>
          <p:nvPr>
            <p:ph idx="4" type="body"/>
          </p:nvPr>
        </p:nvSpPr>
        <p:spPr>
          <a:xfrm>
            <a:off x="4790022"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05" name="Google Shape;1205;p165"/>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6" name="Google Shape;1206;p165"/>
          <p:cNvSpPr txBox="1"/>
          <p:nvPr>
            <p:ph idx="5"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1207" name="Google Shape;1207;p165"/>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p:cSld name="Three Content">
    <p:spTree>
      <p:nvGrpSpPr>
        <p:cNvPr id="1208" name="Shape 1208"/>
        <p:cNvGrpSpPr/>
        <p:nvPr/>
      </p:nvGrpSpPr>
      <p:grpSpPr>
        <a:xfrm>
          <a:off x="0" y="0"/>
          <a:ext cx="0" cy="0"/>
          <a:chOff x="0" y="0"/>
          <a:chExt cx="0" cy="0"/>
        </a:xfrm>
      </p:grpSpPr>
      <p:sp>
        <p:nvSpPr>
          <p:cNvPr id="1209" name="Google Shape;1209;p166"/>
          <p:cNvSpPr txBox="1"/>
          <p:nvPr>
            <p:ph idx="1" type="body"/>
          </p:nvPr>
        </p:nvSpPr>
        <p:spPr>
          <a:xfrm>
            <a:off x="342047"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10" name="Google Shape;1210;p166"/>
          <p:cNvSpPr txBox="1"/>
          <p:nvPr>
            <p:ph idx="2" type="body"/>
          </p:nvPr>
        </p:nvSpPr>
        <p:spPr>
          <a:xfrm>
            <a:off x="3205813"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11" name="Google Shape;1211;p166"/>
          <p:cNvSpPr txBox="1"/>
          <p:nvPr>
            <p:ph idx="3" type="body"/>
          </p:nvPr>
        </p:nvSpPr>
        <p:spPr>
          <a:xfrm>
            <a:off x="6069806" y="1033040"/>
            <a:ext cx="2732146" cy="3394869"/>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12" name="Google Shape;1212;p166"/>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3" name="Google Shape;1213;p166"/>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 Dark">
  <p:cSld name="Three Content - Dark">
    <p:bg>
      <p:bgPr>
        <a:solidFill>
          <a:schemeClr val="lt2"/>
        </a:solidFill>
      </p:bgPr>
    </p:bg>
    <p:spTree>
      <p:nvGrpSpPr>
        <p:cNvPr id="1214" name="Shape 1214"/>
        <p:cNvGrpSpPr/>
        <p:nvPr/>
      </p:nvGrpSpPr>
      <p:grpSpPr>
        <a:xfrm>
          <a:off x="0" y="0"/>
          <a:ext cx="0" cy="0"/>
          <a:chOff x="0" y="0"/>
          <a:chExt cx="0" cy="0"/>
        </a:xfrm>
      </p:grpSpPr>
      <p:pic>
        <p:nvPicPr>
          <p:cNvPr id="1215" name="Google Shape;1215;p167"/>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216" name="Google Shape;1216;p167"/>
          <p:cNvSpPr txBox="1"/>
          <p:nvPr>
            <p:ph idx="1" type="body"/>
          </p:nvPr>
        </p:nvSpPr>
        <p:spPr>
          <a:xfrm>
            <a:off x="342047"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17" name="Google Shape;1217;p167"/>
          <p:cNvSpPr txBox="1"/>
          <p:nvPr>
            <p:ph idx="2" type="body"/>
          </p:nvPr>
        </p:nvSpPr>
        <p:spPr>
          <a:xfrm>
            <a:off x="3205813"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18" name="Google Shape;1218;p167"/>
          <p:cNvSpPr txBox="1"/>
          <p:nvPr>
            <p:ph idx="3" type="body"/>
          </p:nvPr>
        </p:nvSpPr>
        <p:spPr>
          <a:xfrm>
            <a:off x="6069806" y="1033040"/>
            <a:ext cx="2732146" cy="3394869"/>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19" name="Google Shape;1219;p167"/>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0" name="Google Shape;1220;p167"/>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p:cSld name="Three Up Quote">
    <p:spTree>
      <p:nvGrpSpPr>
        <p:cNvPr id="1221" name="Shape 1221"/>
        <p:cNvGrpSpPr/>
        <p:nvPr/>
      </p:nvGrpSpPr>
      <p:grpSpPr>
        <a:xfrm>
          <a:off x="0" y="0"/>
          <a:ext cx="0" cy="0"/>
          <a:chOff x="0" y="0"/>
          <a:chExt cx="0" cy="0"/>
        </a:xfrm>
      </p:grpSpPr>
      <p:sp>
        <p:nvSpPr>
          <p:cNvPr id="1222" name="Google Shape;1222;p168"/>
          <p:cNvSpPr txBox="1"/>
          <p:nvPr>
            <p:ph idx="1" type="body"/>
          </p:nvPr>
        </p:nvSpPr>
        <p:spPr>
          <a:xfrm>
            <a:off x="342047"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lt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lt2"/>
              </a:buClr>
              <a:buSzPts val="1100"/>
              <a:buFont typeface="Arial"/>
              <a:buChar char="–"/>
              <a:defRPr sz="1100"/>
            </a:lvl3pPr>
            <a:lvl4pPr indent="-298450" lvl="3" marL="1828800" algn="l">
              <a:lnSpc>
                <a:spcPct val="95000"/>
              </a:lnSpc>
              <a:spcBef>
                <a:spcPts val="500"/>
              </a:spcBef>
              <a:spcAft>
                <a:spcPts val="0"/>
              </a:spcAft>
              <a:buClr>
                <a:schemeClr val="lt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23" name="Google Shape;1223;p168"/>
          <p:cNvSpPr txBox="1"/>
          <p:nvPr>
            <p:ph idx="2" type="body"/>
          </p:nvPr>
        </p:nvSpPr>
        <p:spPr>
          <a:xfrm>
            <a:off x="3205813"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lt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lt2"/>
              </a:buClr>
              <a:buSzPts val="1100"/>
              <a:buFont typeface="Arial"/>
              <a:buChar char="–"/>
              <a:defRPr sz="1100"/>
            </a:lvl3pPr>
            <a:lvl4pPr indent="-298450" lvl="3" marL="1828800" algn="l">
              <a:lnSpc>
                <a:spcPct val="95000"/>
              </a:lnSpc>
              <a:spcBef>
                <a:spcPts val="500"/>
              </a:spcBef>
              <a:spcAft>
                <a:spcPts val="0"/>
              </a:spcAft>
              <a:buClr>
                <a:schemeClr val="lt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24" name="Google Shape;1224;p168"/>
          <p:cNvSpPr txBox="1"/>
          <p:nvPr>
            <p:ph idx="3" type="body"/>
          </p:nvPr>
        </p:nvSpPr>
        <p:spPr>
          <a:xfrm>
            <a:off x="6069806" y="1258745"/>
            <a:ext cx="2732146" cy="2993072"/>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lt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lt2"/>
              </a:buClr>
              <a:buSzPts val="1100"/>
              <a:buFont typeface="Arial"/>
              <a:buChar char="–"/>
              <a:defRPr sz="1100"/>
            </a:lvl3pPr>
            <a:lvl4pPr indent="-298450" lvl="3" marL="1828800" algn="l">
              <a:lnSpc>
                <a:spcPct val="95000"/>
              </a:lnSpc>
              <a:spcBef>
                <a:spcPts val="500"/>
              </a:spcBef>
              <a:spcAft>
                <a:spcPts val="0"/>
              </a:spcAft>
              <a:buClr>
                <a:schemeClr val="lt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25" name="Google Shape;1225;p168"/>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6" name="Google Shape;1226;p168"/>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 Dark">
  <p:cSld name="Three Up Quote - Dark">
    <p:bg>
      <p:bgPr>
        <a:solidFill>
          <a:schemeClr val="lt2"/>
        </a:solidFill>
      </p:bgPr>
    </p:bg>
    <p:spTree>
      <p:nvGrpSpPr>
        <p:cNvPr id="1227" name="Shape 1227"/>
        <p:cNvGrpSpPr/>
        <p:nvPr/>
      </p:nvGrpSpPr>
      <p:grpSpPr>
        <a:xfrm>
          <a:off x="0" y="0"/>
          <a:ext cx="0" cy="0"/>
          <a:chOff x="0" y="0"/>
          <a:chExt cx="0" cy="0"/>
        </a:xfrm>
      </p:grpSpPr>
      <p:pic>
        <p:nvPicPr>
          <p:cNvPr id="1228" name="Google Shape;1228;p169"/>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229" name="Google Shape;1229;p169"/>
          <p:cNvSpPr txBox="1"/>
          <p:nvPr>
            <p:ph idx="1" type="body"/>
          </p:nvPr>
        </p:nvSpPr>
        <p:spPr>
          <a:xfrm>
            <a:off x="342047"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dk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dk2"/>
              </a:buClr>
              <a:buSzPts val="1100"/>
              <a:buFont typeface="Arial"/>
              <a:buChar char="–"/>
              <a:defRPr sz="1100"/>
            </a:lvl3pPr>
            <a:lvl4pPr indent="-298450" lvl="3" marL="1828800" algn="l">
              <a:lnSpc>
                <a:spcPct val="95000"/>
              </a:lnSpc>
              <a:spcBef>
                <a:spcPts val="500"/>
              </a:spcBef>
              <a:spcAft>
                <a:spcPts val="0"/>
              </a:spcAft>
              <a:buClr>
                <a:schemeClr val="dk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30" name="Google Shape;1230;p169"/>
          <p:cNvSpPr txBox="1"/>
          <p:nvPr>
            <p:ph idx="2" type="body"/>
          </p:nvPr>
        </p:nvSpPr>
        <p:spPr>
          <a:xfrm>
            <a:off x="3205813"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dk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dk2"/>
              </a:buClr>
              <a:buSzPts val="1100"/>
              <a:buFont typeface="Arial"/>
              <a:buChar char="–"/>
              <a:defRPr sz="1100"/>
            </a:lvl3pPr>
            <a:lvl4pPr indent="-298450" lvl="3" marL="1828800" algn="l">
              <a:lnSpc>
                <a:spcPct val="95000"/>
              </a:lnSpc>
              <a:spcBef>
                <a:spcPts val="500"/>
              </a:spcBef>
              <a:spcAft>
                <a:spcPts val="0"/>
              </a:spcAft>
              <a:buClr>
                <a:schemeClr val="dk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31" name="Google Shape;1231;p169"/>
          <p:cNvSpPr txBox="1"/>
          <p:nvPr>
            <p:ph idx="3" type="body"/>
          </p:nvPr>
        </p:nvSpPr>
        <p:spPr>
          <a:xfrm>
            <a:off x="6069806" y="1258745"/>
            <a:ext cx="2732146" cy="2993072"/>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dk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dk2"/>
              </a:buClr>
              <a:buSzPts val="1100"/>
              <a:buFont typeface="Arial"/>
              <a:buChar char="–"/>
              <a:defRPr sz="1100"/>
            </a:lvl3pPr>
            <a:lvl4pPr indent="-298450" lvl="3" marL="1828800" algn="l">
              <a:lnSpc>
                <a:spcPct val="95000"/>
              </a:lnSpc>
              <a:spcBef>
                <a:spcPts val="500"/>
              </a:spcBef>
              <a:spcAft>
                <a:spcPts val="0"/>
              </a:spcAft>
              <a:buClr>
                <a:schemeClr val="dk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32" name="Google Shape;1232;p169"/>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3" name="Google Shape;1233;p169"/>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No Title">
    <p:spTree>
      <p:nvGrpSpPr>
        <p:cNvPr id="1234" name="Shape 1234"/>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1235" name="Shape 1235"/>
        <p:cNvGrpSpPr/>
        <p:nvPr/>
      </p:nvGrpSpPr>
      <p:grpSpPr>
        <a:xfrm>
          <a:off x="0" y="0"/>
          <a:ext cx="0" cy="0"/>
          <a:chOff x="0" y="0"/>
          <a:chExt cx="0" cy="0"/>
        </a:xfrm>
      </p:grpSpPr>
      <p:pic>
        <p:nvPicPr>
          <p:cNvPr id="1236" name="Google Shape;1236;p171"/>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p:cSld name="No Footer">
    <p:spTree>
      <p:nvGrpSpPr>
        <p:cNvPr id="1237" name="Shape 1237"/>
        <p:cNvGrpSpPr/>
        <p:nvPr/>
      </p:nvGrpSpPr>
      <p:grpSpPr>
        <a:xfrm>
          <a:off x="0" y="0"/>
          <a:ext cx="0" cy="0"/>
          <a:chOff x="0" y="0"/>
          <a:chExt cx="0" cy="0"/>
        </a:xfrm>
      </p:grpSpPr>
      <p:sp>
        <p:nvSpPr>
          <p:cNvPr id="1238" name="Google Shape;1238;p172"/>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9" name="Google Shape;1239;p172"/>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1240" name="Google Shape;1240;p172"/>
          <p:cNvSpPr/>
          <p:nvPr/>
        </p:nvSpPr>
        <p:spPr>
          <a:xfrm>
            <a:off x="-1" y="4084320"/>
            <a:ext cx="7338060" cy="1066800"/>
          </a:xfrm>
          <a:custGeom>
            <a:rect b="b" l="l" r="r" t="t"/>
            <a:pathLst>
              <a:path extrusionOk="0" h="1422400" w="9784080">
                <a:moveTo>
                  <a:pt x="0" y="0"/>
                </a:moveTo>
                <a:lnTo>
                  <a:pt x="8961120" y="762000"/>
                </a:lnTo>
                <a:lnTo>
                  <a:pt x="9784080" y="1422400"/>
                </a:lnTo>
                <a:lnTo>
                  <a:pt x="0" y="1412240"/>
                </a:lnTo>
                <a:lnTo>
                  <a:pt x="0"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Dark" showMasterSp="0">
  <p:cSld name="No Footer – Dark">
    <p:bg>
      <p:bgPr>
        <a:solidFill>
          <a:schemeClr val="lt1"/>
        </a:solidFill>
      </p:bgPr>
    </p:bg>
    <p:spTree>
      <p:nvGrpSpPr>
        <p:cNvPr id="1241" name="Shape 1241"/>
        <p:cNvGrpSpPr/>
        <p:nvPr/>
      </p:nvGrpSpPr>
      <p:grpSpPr>
        <a:xfrm>
          <a:off x="0" y="0"/>
          <a:ext cx="0" cy="0"/>
          <a:chOff x="0" y="0"/>
          <a:chExt cx="0" cy="0"/>
        </a:xfrm>
      </p:grpSpPr>
      <p:pic>
        <p:nvPicPr>
          <p:cNvPr id="1242" name="Google Shape;1242;p173"/>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243" name="Google Shape;1243;p173"/>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44" name="Google Shape;1244;p173"/>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245" name="Google Shape;1245;p173"/>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chemeClr val="lt1"/>
        </a:solidFill>
      </p:bgPr>
    </p:bg>
    <p:spTree>
      <p:nvGrpSpPr>
        <p:cNvPr id="83" name="Shape 83"/>
        <p:cNvGrpSpPr/>
        <p:nvPr/>
      </p:nvGrpSpPr>
      <p:grpSpPr>
        <a:xfrm>
          <a:off x="0" y="0"/>
          <a:ext cx="0" cy="0"/>
          <a:chOff x="0" y="0"/>
          <a:chExt cx="0" cy="0"/>
        </a:xfrm>
      </p:grpSpPr>
      <p:pic>
        <p:nvPicPr>
          <p:cNvPr id="84" name="Google Shape;84;p19"/>
          <p:cNvPicPr preferRelativeResize="0"/>
          <p:nvPr/>
        </p:nvPicPr>
        <p:blipFill rotWithShape="1">
          <a:blip r:embed="rId2">
            <a:alphaModFix/>
          </a:blip>
          <a:srcRect b="0" l="0" r="0" t="0"/>
          <a:stretch/>
        </p:blipFill>
        <p:spPr>
          <a:xfrm>
            <a:off x="378" y="213"/>
            <a:ext cx="9143244" cy="5143075"/>
          </a:xfrm>
          <a:prstGeom prst="rect">
            <a:avLst/>
          </a:prstGeom>
          <a:noFill/>
          <a:ln>
            <a:noFill/>
          </a:ln>
        </p:spPr>
      </p:pic>
      <p:sp>
        <p:nvSpPr>
          <p:cNvPr id="85" name="Google Shape;85;p19"/>
          <p:cNvSpPr txBox="1"/>
          <p:nvPr>
            <p:ph type="title"/>
          </p:nvPr>
        </p:nvSpPr>
        <p:spPr>
          <a:xfrm>
            <a:off x="506462" y="237510"/>
            <a:ext cx="8084086" cy="2154865"/>
          </a:xfrm>
          <a:prstGeom prst="rect">
            <a:avLst/>
          </a:prstGeom>
          <a:noFill/>
          <a:ln>
            <a:noFill/>
          </a:ln>
        </p:spPr>
        <p:txBody>
          <a:bodyPr anchorCtr="0" anchor="b" bIns="0" lIns="0" spcFirstLastPara="1" rIns="0" wrap="square" tIns="82275"/>
          <a:lstStyle>
            <a:lvl1pPr lvl="0" algn="l">
              <a:lnSpc>
                <a:spcPct val="100000"/>
              </a:lnSpc>
              <a:spcBef>
                <a:spcPts val="0"/>
              </a:spcBef>
              <a:spcAft>
                <a:spcPts val="0"/>
              </a:spcAft>
              <a:buClr>
                <a:schemeClr val="dk1"/>
              </a:buClr>
              <a:buSzPts val="4050"/>
              <a:buFont typeface="Arial"/>
              <a:buNone/>
              <a:defRPr b="0" sz="4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9"/>
          <p:cNvSpPr txBox="1"/>
          <p:nvPr>
            <p:ph idx="1" type="body"/>
          </p:nvPr>
        </p:nvSpPr>
        <p:spPr>
          <a:xfrm>
            <a:off x="506461" y="2535215"/>
            <a:ext cx="5346332" cy="741210"/>
          </a:xfrm>
          <a:prstGeom prst="rect">
            <a:avLst/>
          </a:prstGeom>
          <a:noFill/>
          <a:ln>
            <a:noFill/>
          </a:ln>
        </p:spPr>
        <p:txBody>
          <a:bodyPr anchorCtr="0" anchor="t" bIns="91425" lIns="0" spcFirstLastPara="1" rIns="0" wrap="square" tIns="0"/>
          <a:lstStyle>
            <a:lvl1pPr indent="-228600" lvl="0" marL="457200" algn="l">
              <a:lnSpc>
                <a:spcPct val="92000"/>
              </a:lnSpc>
              <a:spcBef>
                <a:spcPts val="450"/>
              </a:spcBef>
              <a:spcAft>
                <a:spcPts val="0"/>
              </a:spcAft>
              <a:buSzPts val="1470"/>
              <a:buFont typeface="Arial"/>
              <a:buNone/>
              <a:defRPr sz="2100"/>
            </a:lvl1pPr>
            <a:lvl2pPr indent="-228600" lvl="1" marL="914400" algn="l">
              <a:lnSpc>
                <a:spcPct val="95000"/>
              </a:lnSpc>
              <a:spcBef>
                <a:spcPts val="450"/>
              </a:spcBef>
              <a:spcAft>
                <a:spcPts val="0"/>
              </a:spcAft>
              <a:buSzPts val="1725"/>
              <a:buFont typeface="Arial"/>
              <a:buNone/>
              <a:defRPr/>
            </a:lvl2pPr>
            <a:lvl3pPr indent="-228600" lvl="2" marL="1371600" algn="l">
              <a:lnSpc>
                <a:spcPct val="95000"/>
              </a:lnSpc>
              <a:spcBef>
                <a:spcPts val="450"/>
              </a:spcBef>
              <a:spcAft>
                <a:spcPts val="0"/>
              </a:spcAft>
              <a:buSzPts val="1725"/>
              <a:buFont typeface="Arial"/>
              <a:buNone/>
              <a:defRPr/>
            </a:lvl3pPr>
            <a:lvl4pPr indent="-228600" lvl="3" marL="1828800" algn="l">
              <a:lnSpc>
                <a:spcPct val="95000"/>
              </a:lnSpc>
              <a:spcBef>
                <a:spcPts val="450"/>
              </a:spcBef>
              <a:spcAft>
                <a:spcPts val="0"/>
              </a:spcAft>
              <a:buSzPts val="1200"/>
              <a:buFont typeface="Arial"/>
              <a:buNone/>
              <a:defRPr/>
            </a:lvl4pPr>
            <a:lvl5pPr indent="-228600" lvl="4" marL="2286000" algn="l">
              <a:lnSpc>
                <a:spcPct val="95000"/>
              </a:lnSpc>
              <a:spcBef>
                <a:spcPts val="450"/>
              </a:spcBef>
              <a:spcAft>
                <a:spcPts val="0"/>
              </a:spcAft>
              <a:buSzPts val="1500"/>
              <a:buFont typeface="Arial"/>
              <a:buNone/>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87" name="Google Shape;87;p19"/>
          <p:cNvSpPr txBox="1"/>
          <p:nvPr>
            <p:ph idx="2" type="body"/>
          </p:nvPr>
        </p:nvSpPr>
        <p:spPr>
          <a:xfrm>
            <a:off x="506462" y="3294085"/>
            <a:ext cx="5346332" cy="488915"/>
          </a:xfrm>
          <a:prstGeom prst="rect">
            <a:avLst/>
          </a:prstGeom>
          <a:noFill/>
          <a:ln>
            <a:noFill/>
          </a:ln>
        </p:spPr>
        <p:txBody>
          <a:bodyPr anchorCtr="0" anchor="t" bIns="45700" lIns="0" spcFirstLastPara="1" rIns="0" wrap="square" tIns="182875"/>
          <a:lstStyle>
            <a:lvl1pPr indent="-228600" lvl="0" marL="457200" algn="l">
              <a:lnSpc>
                <a:spcPct val="92000"/>
              </a:lnSpc>
              <a:spcBef>
                <a:spcPts val="450"/>
              </a:spcBef>
              <a:spcAft>
                <a:spcPts val="0"/>
              </a:spcAft>
              <a:buSzPts val="1050"/>
              <a:buFont typeface="Arial"/>
              <a:buNone/>
              <a:defRPr b="0" sz="1500"/>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88" name="Google Shape;88;p19"/>
          <p:cNvSpPr txBox="1"/>
          <p:nvPr/>
        </p:nvSpPr>
        <p:spPr>
          <a:xfrm>
            <a:off x="5204012" y="26149"/>
            <a:ext cx="3936761"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
        <p:nvSpPr>
          <p:cNvPr id="89" name="Google Shape;89;p19"/>
          <p:cNvSpPr txBox="1"/>
          <p:nvPr>
            <p:ph idx="3" type="body"/>
          </p:nvPr>
        </p:nvSpPr>
        <p:spPr>
          <a:xfrm>
            <a:off x="506462" y="3800660"/>
            <a:ext cx="5346332" cy="488915"/>
          </a:xfrm>
          <a:prstGeom prst="rect">
            <a:avLst/>
          </a:prstGeom>
          <a:noFill/>
          <a:ln>
            <a:noFill/>
          </a:ln>
        </p:spPr>
        <p:txBody>
          <a:bodyPr anchorCtr="0" anchor="t" bIns="45700" lIns="0" spcFirstLastPara="1" rIns="0" wrap="square" tIns="182875"/>
          <a:lstStyle>
            <a:lvl1pPr indent="-228600" lvl="0" marL="457200" marR="0" algn="l">
              <a:lnSpc>
                <a:spcPct val="90000"/>
              </a:lnSpc>
              <a:spcBef>
                <a:spcPts val="750"/>
              </a:spcBef>
              <a:spcAft>
                <a:spcPts val="0"/>
              </a:spcAft>
              <a:buClr>
                <a:srgbClr val="63A70A"/>
              </a:buClr>
              <a:buSzPts val="945"/>
              <a:buFont typeface="Merriweather Sans"/>
              <a:buNone/>
              <a:defRPr b="0" sz="1350"/>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p:cSld name="Blank – Dark">
    <p:bg>
      <p:bgPr>
        <a:solidFill>
          <a:schemeClr val="lt1"/>
        </a:solidFill>
      </p:bgPr>
    </p:bg>
    <p:spTree>
      <p:nvGrpSpPr>
        <p:cNvPr id="1246" name="Shape 1246"/>
        <p:cNvGrpSpPr/>
        <p:nvPr/>
      </p:nvGrpSpPr>
      <p:grpSpPr>
        <a:xfrm>
          <a:off x="0" y="0"/>
          <a:ext cx="0" cy="0"/>
          <a:chOff x="0" y="0"/>
          <a:chExt cx="0" cy="0"/>
        </a:xfrm>
      </p:grpSpPr>
      <p:sp>
        <p:nvSpPr>
          <p:cNvPr id="1247" name="Google Shape;1247;p174"/>
          <p:cNvSpPr/>
          <p:nvPr/>
        </p:nvSpPr>
        <p:spPr>
          <a:xfrm>
            <a:off x="0" y="4366549"/>
            <a:ext cx="9144000" cy="78563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248" name="Google Shape;1248;p174"/>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showMasterSp="0">
  <p:cSld name="Screenshot and Content">
    <p:spTree>
      <p:nvGrpSpPr>
        <p:cNvPr id="1249" name="Shape 1249"/>
        <p:cNvGrpSpPr/>
        <p:nvPr/>
      </p:nvGrpSpPr>
      <p:grpSpPr>
        <a:xfrm>
          <a:off x="0" y="0"/>
          <a:ext cx="0" cy="0"/>
          <a:chOff x="0" y="0"/>
          <a:chExt cx="0" cy="0"/>
        </a:xfrm>
      </p:grpSpPr>
      <p:pic>
        <p:nvPicPr>
          <p:cNvPr id="1250" name="Google Shape;1250;p17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251" name="Google Shape;1251;p175"/>
          <p:cNvSpPr/>
          <p:nvPr/>
        </p:nvSpPr>
        <p:spPr>
          <a:xfrm>
            <a:off x="514350" y="1730826"/>
            <a:ext cx="5238750" cy="352697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52" name="Google Shape;1252;p175"/>
          <p:cNvSpPr txBox="1"/>
          <p:nvPr>
            <p:ph idx="1" type="body"/>
          </p:nvPr>
        </p:nvSpPr>
        <p:spPr>
          <a:xfrm>
            <a:off x="6354760" y="1404406"/>
            <a:ext cx="2447191" cy="3191657"/>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pic>
        <p:nvPicPr>
          <p:cNvPr id="1253" name="Google Shape;1253;p175"/>
          <p:cNvPicPr preferRelativeResize="0"/>
          <p:nvPr/>
        </p:nvPicPr>
        <p:blipFill rotWithShape="1">
          <a:blip r:embed="rId3">
            <a:alphaModFix/>
          </a:blip>
          <a:srcRect b="0" l="0" r="0" t="0"/>
          <a:stretch/>
        </p:blipFill>
        <p:spPr>
          <a:xfrm>
            <a:off x="209550" y="1454638"/>
            <a:ext cx="5860031" cy="4052459"/>
          </a:xfrm>
          <a:prstGeom prst="rect">
            <a:avLst/>
          </a:prstGeom>
          <a:noFill/>
          <a:ln>
            <a:noFill/>
          </a:ln>
          <a:effectLst>
            <a:outerShdw blurRad="279400" rotWithShape="0" algn="tl" dir="2700000" dist="228600">
              <a:srgbClr val="000000">
                <a:alpha val="16862"/>
              </a:srgbClr>
            </a:outerShdw>
          </a:effectLst>
        </p:spPr>
      </p:pic>
      <p:sp>
        <p:nvSpPr>
          <p:cNvPr id="1254" name="Google Shape;1254;p175"/>
          <p:cNvSpPr/>
          <p:nvPr>
            <p:ph idx="2" type="pic"/>
          </p:nvPr>
        </p:nvSpPr>
        <p:spPr>
          <a:xfrm>
            <a:off x="647700" y="1819275"/>
            <a:ext cx="4981575" cy="3324225"/>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255" name="Google Shape;1255;p175"/>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6" name="Google Shape;1256;p175"/>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1257" name="Google Shape;1257;p175"/>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 Dark" showMasterSp="0">
  <p:cSld name="Screenshot and Content - Dark">
    <p:bg>
      <p:bgPr>
        <a:solidFill>
          <a:schemeClr val="lt2"/>
        </a:solidFill>
      </p:bgPr>
    </p:bg>
    <p:spTree>
      <p:nvGrpSpPr>
        <p:cNvPr id="1258" name="Shape 1258"/>
        <p:cNvGrpSpPr/>
        <p:nvPr/>
      </p:nvGrpSpPr>
      <p:grpSpPr>
        <a:xfrm>
          <a:off x="0" y="0"/>
          <a:ext cx="0" cy="0"/>
          <a:chOff x="0" y="0"/>
          <a:chExt cx="0" cy="0"/>
        </a:xfrm>
      </p:grpSpPr>
      <p:sp>
        <p:nvSpPr>
          <p:cNvPr id="1259" name="Google Shape;1259;p176"/>
          <p:cNvSpPr/>
          <p:nvPr/>
        </p:nvSpPr>
        <p:spPr>
          <a:xfrm>
            <a:off x="514350" y="1730826"/>
            <a:ext cx="5238750" cy="352697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60" name="Google Shape;1260;p176"/>
          <p:cNvSpPr txBox="1"/>
          <p:nvPr>
            <p:ph idx="1" type="body"/>
          </p:nvPr>
        </p:nvSpPr>
        <p:spPr>
          <a:xfrm>
            <a:off x="6354761" y="1404406"/>
            <a:ext cx="2447191" cy="3191657"/>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261" name="Google Shape;1261;p176"/>
          <p:cNvPicPr preferRelativeResize="0"/>
          <p:nvPr/>
        </p:nvPicPr>
        <p:blipFill rotWithShape="1">
          <a:blip r:embed="rId2">
            <a:alphaModFix/>
          </a:blip>
          <a:srcRect b="0" l="0" r="0" t="0"/>
          <a:stretch/>
        </p:blipFill>
        <p:spPr>
          <a:xfrm>
            <a:off x="209550" y="1454638"/>
            <a:ext cx="5860031" cy="4052459"/>
          </a:xfrm>
          <a:prstGeom prst="rect">
            <a:avLst/>
          </a:prstGeom>
          <a:noFill/>
          <a:ln>
            <a:noFill/>
          </a:ln>
          <a:effectLst>
            <a:outerShdw blurRad="279400" rotWithShape="0" algn="tl" dir="2700000" dist="228600">
              <a:srgbClr val="000000">
                <a:alpha val="16862"/>
              </a:srgbClr>
            </a:outerShdw>
          </a:effectLst>
        </p:spPr>
      </p:pic>
      <p:sp>
        <p:nvSpPr>
          <p:cNvPr id="1262" name="Google Shape;1262;p176"/>
          <p:cNvSpPr/>
          <p:nvPr>
            <p:ph idx="2" type="pic"/>
          </p:nvPr>
        </p:nvSpPr>
        <p:spPr>
          <a:xfrm>
            <a:off x="647700" y="1819275"/>
            <a:ext cx="4981575" cy="3324225"/>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1263" name="Google Shape;1263;p176"/>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264" name="Google Shape;1264;p176"/>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65" name="Google Shape;1265;p176"/>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266" name="Google Shape;1266;p176"/>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showMasterSp="0">
  <p:cSld name="Screenshot and Title">
    <p:spTree>
      <p:nvGrpSpPr>
        <p:cNvPr id="1267" name="Shape 1267"/>
        <p:cNvGrpSpPr/>
        <p:nvPr/>
      </p:nvGrpSpPr>
      <p:grpSpPr>
        <a:xfrm>
          <a:off x="0" y="0"/>
          <a:ext cx="0" cy="0"/>
          <a:chOff x="0" y="0"/>
          <a:chExt cx="0" cy="0"/>
        </a:xfrm>
      </p:grpSpPr>
      <p:sp>
        <p:nvSpPr>
          <p:cNvPr id="1268" name="Google Shape;1268;p177"/>
          <p:cNvSpPr/>
          <p:nvPr/>
        </p:nvSpPr>
        <p:spPr>
          <a:xfrm>
            <a:off x="3066098" y="-3"/>
            <a:ext cx="6072188" cy="5143502"/>
          </a:xfrm>
          <a:prstGeom prst="rect">
            <a:avLst/>
          </a:prstGeom>
          <a:solidFill>
            <a:schemeClr val="accent3">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269" name="Google Shape;1269;p177"/>
          <p:cNvSpPr txBox="1"/>
          <p:nvPr>
            <p:ph idx="1" type="subTitle"/>
          </p:nvPr>
        </p:nvSpPr>
        <p:spPr>
          <a:xfrm>
            <a:off x="342386" y="2577597"/>
            <a:ext cx="244843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pic>
        <p:nvPicPr>
          <p:cNvPr id="1270" name="Google Shape;1270;p177"/>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pic>
        <p:nvPicPr>
          <p:cNvPr id="1271" name="Google Shape;1271;p177"/>
          <p:cNvPicPr preferRelativeResize="0"/>
          <p:nvPr/>
        </p:nvPicPr>
        <p:blipFill rotWithShape="1">
          <a:blip r:embed="rId3">
            <a:alphaModFix/>
          </a:blip>
          <a:srcRect b="0" l="0" r="0" t="0"/>
          <a:stretch/>
        </p:blipFill>
        <p:spPr>
          <a:xfrm>
            <a:off x="0" y="4183460"/>
            <a:ext cx="3062987" cy="960040"/>
          </a:xfrm>
          <a:prstGeom prst="rect">
            <a:avLst/>
          </a:prstGeom>
          <a:noFill/>
          <a:ln>
            <a:noFill/>
          </a:ln>
        </p:spPr>
      </p:pic>
      <p:sp>
        <p:nvSpPr>
          <p:cNvPr id="1272" name="Google Shape;1272;p177"/>
          <p:cNvSpPr/>
          <p:nvPr>
            <p:ph idx="2" type="pic"/>
          </p:nvPr>
        </p:nvSpPr>
        <p:spPr>
          <a:xfrm>
            <a:off x="3205813" y="228601"/>
            <a:ext cx="5938184" cy="4319336"/>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273" name="Google Shape;1273;p177"/>
          <p:cNvSpPr txBox="1"/>
          <p:nvPr>
            <p:ph type="title"/>
          </p:nvPr>
        </p:nvSpPr>
        <p:spPr>
          <a:xfrm>
            <a:off x="342386" y="520861"/>
            <a:ext cx="2448439" cy="198543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lt1"/>
              </a:buClr>
              <a:buSzPts val="2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74" name="Google Shape;1274;p177"/>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 Dark" showMasterSp="0">
  <p:cSld name="Screenshot and Title - Dark">
    <p:bg>
      <p:bgPr>
        <a:solidFill>
          <a:schemeClr val="lt2"/>
        </a:solidFill>
      </p:bgPr>
    </p:bg>
    <p:spTree>
      <p:nvGrpSpPr>
        <p:cNvPr id="1275" name="Shape 1275"/>
        <p:cNvGrpSpPr/>
        <p:nvPr/>
      </p:nvGrpSpPr>
      <p:grpSpPr>
        <a:xfrm>
          <a:off x="0" y="0"/>
          <a:ext cx="0" cy="0"/>
          <a:chOff x="0" y="0"/>
          <a:chExt cx="0" cy="0"/>
        </a:xfrm>
      </p:grpSpPr>
      <p:sp>
        <p:nvSpPr>
          <p:cNvPr id="1276" name="Google Shape;1276;p178"/>
          <p:cNvSpPr txBox="1"/>
          <p:nvPr>
            <p:ph idx="1" type="subTitle"/>
          </p:nvPr>
        </p:nvSpPr>
        <p:spPr>
          <a:xfrm>
            <a:off x="342386" y="2577597"/>
            <a:ext cx="244843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277" name="Google Shape;1277;p178"/>
          <p:cNvSpPr/>
          <p:nvPr/>
        </p:nvSpPr>
        <p:spPr>
          <a:xfrm>
            <a:off x="3066098" y="-3"/>
            <a:ext cx="6072188" cy="5143502"/>
          </a:xfrm>
          <a:prstGeom prst="rect">
            <a:avLst/>
          </a:prstGeom>
          <a:solidFill>
            <a:schemeClr val="dk1">
              <a:alpha val="1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278" name="Google Shape;1278;p178"/>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pic>
        <p:nvPicPr>
          <p:cNvPr id="1279" name="Google Shape;1279;p178"/>
          <p:cNvPicPr preferRelativeResize="0"/>
          <p:nvPr/>
        </p:nvPicPr>
        <p:blipFill rotWithShape="1">
          <a:blip r:embed="rId3">
            <a:alphaModFix/>
          </a:blip>
          <a:srcRect b="0" l="0" r="0" t="0"/>
          <a:stretch/>
        </p:blipFill>
        <p:spPr>
          <a:xfrm>
            <a:off x="0" y="4183460"/>
            <a:ext cx="3062987" cy="960040"/>
          </a:xfrm>
          <a:prstGeom prst="rect">
            <a:avLst/>
          </a:prstGeom>
          <a:noFill/>
          <a:ln>
            <a:noFill/>
          </a:ln>
        </p:spPr>
      </p:pic>
      <p:sp>
        <p:nvSpPr>
          <p:cNvPr id="1280" name="Google Shape;1280;p178"/>
          <p:cNvSpPr/>
          <p:nvPr>
            <p:ph idx="2" type="pic"/>
          </p:nvPr>
        </p:nvSpPr>
        <p:spPr>
          <a:xfrm>
            <a:off x="3205813" y="228601"/>
            <a:ext cx="5938184" cy="4319336"/>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281" name="Google Shape;1281;p178"/>
          <p:cNvSpPr txBox="1"/>
          <p:nvPr>
            <p:ph type="title"/>
          </p:nvPr>
        </p:nvSpPr>
        <p:spPr>
          <a:xfrm>
            <a:off x="342386" y="520861"/>
            <a:ext cx="2448439" cy="198543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2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82" name="Google Shape;1282;p178"/>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p:cSld name="Stats and Supporting Text">
    <p:spTree>
      <p:nvGrpSpPr>
        <p:cNvPr id="1283" name="Shape 1283"/>
        <p:cNvGrpSpPr/>
        <p:nvPr/>
      </p:nvGrpSpPr>
      <p:grpSpPr>
        <a:xfrm>
          <a:off x="0" y="0"/>
          <a:ext cx="0" cy="0"/>
          <a:chOff x="0" y="0"/>
          <a:chExt cx="0" cy="0"/>
        </a:xfrm>
      </p:grpSpPr>
      <p:sp>
        <p:nvSpPr>
          <p:cNvPr id="1284" name="Google Shape;1284;p179"/>
          <p:cNvSpPr txBox="1"/>
          <p:nvPr>
            <p:ph idx="1" type="body"/>
          </p:nvPr>
        </p:nvSpPr>
        <p:spPr>
          <a:xfrm>
            <a:off x="341710"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85" name="Google Shape;1285;p179"/>
          <p:cNvSpPr txBox="1"/>
          <p:nvPr>
            <p:ph idx="2" type="body"/>
          </p:nvPr>
        </p:nvSpPr>
        <p:spPr>
          <a:xfrm>
            <a:off x="2098690"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86" name="Google Shape;1286;p179"/>
          <p:cNvSpPr txBox="1"/>
          <p:nvPr>
            <p:ph idx="3" type="body"/>
          </p:nvPr>
        </p:nvSpPr>
        <p:spPr>
          <a:xfrm>
            <a:off x="3855671"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87" name="Google Shape;1287;p179"/>
          <p:cNvSpPr txBox="1"/>
          <p:nvPr>
            <p:ph idx="4" type="body"/>
          </p:nvPr>
        </p:nvSpPr>
        <p:spPr>
          <a:xfrm>
            <a:off x="5612651"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88" name="Google Shape;1288;p179"/>
          <p:cNvSpPr txBox="1"/>
          <p:nvPr>
            <p:ph idx="5" type="body"/>
          </p:nvPr>
        </p:nvSpPr>
        <p:spPr>
          <a:xfrm>
            <a:off x="7369631"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89" name="Google Shape;1289;p179"/>
          <p:cNvSpPr/>
          <p:nvPr>
            <p:ph idx="6" type="body"/>
          </p:nvPr>
        </p:nvSpPr>
        <p:spPr>
          <a:xfrm>
            <a:off x="342047"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90" name="Google Shape;1290;p179"/>
          <p:cNvSpPr/>
          <p:nvPr>
            <p:ph idx="7" type="body"/>
          </p:nvPr>
        </p:nvSpPr>
        <p:spPr>
          <a:xfrm>
            <a:off x="2098943"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91" name="Google Shape;1291;p179"/>
          <p:cNvSpPr/>
          <p:nvPr>
            <p:ph idx="8" type="body"/>
          </p:nvPr>
        </p:nvSpPr>
        <p:spPr>
          <a:xfrm>
            <a:off x="3855839"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92" name="Google Shape;1292;p179"/>
          <p:cNvSpPr/>
          <p:nvPr>
            <p:ph idx="9" type="body"/>
          </p:nvPr>
        </p:nvSpPr>
        <p:spPr>
          <a:xfrm>
            <a:off x="5612735"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93" name="Google Shape;1293;p179"/>
          <p:cNvSpPr/>
          <p:nvPr>
            <p:ph idx="13" type="body"/>
          </p:nvPr>
        </p:nvSpPr>
        <p:spPr>
          <a:xfrm>
            <a:off x="7369631"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294" name="Google Shape;1294;p179"/>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5" name="Google Shape;1295;p179"/>
          <p:cNvSpPr txBox="1"/>
          <p:nvPr>
            <p:ph idx="1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 Dark">
  <p:cSld name="Stats and Supporting Text - Dark">
    <p:bg>
      <p:bgPr>
        <a:solidFill>
          <a:schemeClr val="lt2"/>
        </a:solidFill>
      </p:bgPr>
    </p:bg>
    <p:spTree>
      <p:nvGrpSpPr>
        <p:cNvPr id="1296" name="Shape 1296"/>
        <p:cNvGrpSpPr/>
        <p:nvPr/>
      </p:nvGrpSpPr>
      <p:grpSpPr>
        <a:xfrm>
          <a:off x="0" y="0"/>
          <a:ext cx="0" cy="0"/>
          <a:chOff x="0" y="0"/>
          <a:chExt cx="0" cy="0"/>
        </a:xfrm>
      </p:grpSpPr>
      <p:sp>
        <p:nvSpPr>
          <p:cNvPr id="1297" name="Google Shape;1297;p180"/>
          <p:cNvSpPr txBox="1"/>
          <p:nvPr>
            <p:ph idx="1" type="body"/>
          </p:nvPr>
        </p:nvSpPr>
        <p:spPr>
          <a:xfrm>
            <a:off x="341710"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98" name="Google Shape;1298;p180"/>
          <p:cNvSpPr txBox="1"/>
          <p:nvPr>
            <p:ph idx="2" type="body"/>
          </p:nvPr>
        </p:nvSpPr>
        <p:spPr>
          <a:xfrm>
            <a:off x="2098690"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299" name="Google Shape;1299;p180"/>
          <p:cNvSpPr txBox="1"/>
          <p:nvPr>
            <p:ph idx="3" type="body"/>
          </p:nvPr>
        </p:nvSpPr>
        <p:spPr>
          <a:xfrm>
            <a:off x="3855671"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228600" lvl="2" marL="1371600" algn="l">
              <a:lnSpc>
                <a:spcPct val="95000"/>
              </a:lnSpc>
              <a:spcBef>
                <a:spcPts val="500"/>
              </a:spcBef>
              <a:spcAft>
                <a:spcPts val="0"/>
              </a:spcAft>
              <a:buSzPts val="1700"/>
              <a:buNone/>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00" name="Google Shape;1300;p180"/>
          <p:cNvSpPr txBox="1"/>
          <p:nvPr>
            <p:ph idx="4" type="body"/>
          </p:nvPr>
        </p:nvSpPr>
        <p:spPr>
          <a:xfrm>
            <a:off x="5612651"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01" name="Google Shape;1301;p180"/>
          <p:cNvSpPr txBox="1"/>
          <p:nvPr>
            <p:ph idx="5" type="body"/>
          </p:nvPr>
        </p:nvSpPr>
        <p:spPr>
          <a:xfrm>
            <a:off x="7369631"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302" name="Google Shape;1302;p180"/>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303" name="Google Shape;1303;p180"/>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4" name="Google Shape;1304;p180"/>
          <p:cNvSpPr txBox="1"/>
          <p:nvPr>
            <p:ph idx="6"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305" name="Google Shape;1305;p180"/>
          <p:cNvSpPr/>
          <p:nvPr>
            <p:ph idx="7" type="body"/>
          </p:nvPr>
        </p:nvSpPr>
        <p:spPr>
          <a:xfrm>
            <a:off x="342047"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06" name="Google Shape;1306;p180"/>
          <p:cNvSpPr/>
          <p:nvPr>
            <p:ph idx="8" type="body"/>
          </p:nvPr>
        </p:nvSpPr>
        <p:spPr>
          <a:xfrm>
            <a:off x="2098943"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07" name="Google Shape;1307;p180"/>
          <p:cNvSpPr/>
          <p:nvPr>
            <p:ph idx="9" type="body"/>
          </p:nvPr>
        </p:nvSpPr>
        <p:spPr>
          <a:xfrm>
            <a:off x="3855839"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08" name="Google Shape;1308;p180"/>
          <p:cNvSpPr/>
          <p:nvPr>
            <p:ph idx="13" type="body"/>
          </p:nvPr>
        </p:nvSpPr>
        <p:spPr>
          <a:xfrm>
            <a:off x="5612735"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09" name="Google Shape;1309;p180"/>
          <p:cNvSpPr/>
          <p:nvPr>
            <p:ph idx="14" type="body"/>
          </p:nvPr>
        </p:nvSpPr>
        <p:spPr>
          <a:xfrm>
            <a:off x="7369631"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p:cSld name="3 Icons and Supporting Text">
    <p:spTree>
      <p:nvGrpSpPr>
        <p:cNvPr id="1310" name="Shape 1310"/>
        <p:cNvGrpSpPr/>
        <p:nvPr/>
      </p:nvGrpSpPr>
      <p:grpSpPr>
        <a:xfrm>
          <a:off x="0" y="0"/>
          <a:ext cx="0" cy="0"/>
          <a:chOff x="0" y="0"/>
          <a:chExt cx="0" cy="0"/>
        </a:xfrm>
      </p:grpSpPr>
      <p:sp>
        <p:nvSpPr>
          <p:cNvPr id="1311" name="Google Shape;1311;p181"/>
          <p:cNvSpPr txBox="1"/>
          <p:nvPr>
            <p:ph idx="1" type="body"/>
          </p:nvPr>
        </p:nvSpPr>
        <p:spPr>
          <a:xfrm>
            <a:off x="339182" y="3078476"/>
            <a:ext cx="2733619"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12" name="Google Shape;1312;p181"/>
          <p:cNvSpPr txBox="1"/>
          <p:nvPr>
            <p:ph idx="2" type="body"/>
          </p:nvPr>
        </p:nvSpPr>
        <p:spPr>
          <a:xfrm>
            <a:off x="3205813" y="3078476"/>
            <a:ext cx="2730754"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13" name="Google Shape;1313;p181"/>
          <p:cNvSpPr txBox="1"/>
          <p:nvPr>
            <p:ph idx="3" type="body"/>
          </p:nvPr>
        </p:nvSpPr>
        <p:spPr>
          <a:xfrm>
            <a:off x="6069579" y="3078476"/>
            <a:ext cx="2727892"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14" name="Google Shape;1314;p181"/>
          <p:cNvSpPr/>
          <p:nvPr/>
        </p:nvSpPr>
        <p:spPr>
          <a:xfrm>
            <a:off x="946476"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15" name="Google Shape;1315;p181"/>
          <p:cNvSpPr/>
          <p:nvPr/>
        </p:nvSpPr>
        <p:spPr>
          <a:xfrm>
            <a:off x="3788743"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16" name="Google Shape;1316;p181"/>
          <p:cNvSpPr/>
          <p:nvPr/>
        </p:nvSpPr>
        <p:spPr>
          <a:xfrm>
            <a:off x="6674451"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17" name="Google Shape;1317;p18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18" name="Google Shape;1318;p181"/>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 Dark">
  <p:cSld name="3 Icons and Supporting Text - Dark">
    <p:bg>
      <p:bgPr>
        <a:solidFill>
          <a:schemeClr val="lt2"/>
        </a:solidFill>
      </p:bgPr>
    </p:bg>
    <p:spTree>
      <p:nvGrpSpPr>
        <p:cNvPr id="1319" name="Shape 1319"/>
        <p:cNvGrpSpPr/>
        <p:nvPr/>
      </p:nvGrpSpPr>
      <p:grpSpPr>
        <a:xfrm>
          <a:off x="0" y="0"/>
          <a:ext cx="0" cy="0"/>
          <a:chOff x="0" y="0"/>
          <a:chExt cx="0" cy="0"/>
        </a:xfrm>
      </p:grpSpPr>
      <p:sp>
        <p:nvSpPr>
          <p:cNvPr id="1320" name="Google Shape;1320;p182"/>
          <p:cNvSpPr txBox="1"/>
          <p:nvPr>
            <p:ph idx="1" type="body"/>
          </p:nvPr>
        </p:nvSpPr>
        <p:spPr>
          <a:xfrm>
            <a:off x="339182" y="3078476"/>
            <a:ext cx="2733619"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21" name="Google Shape;1321;p182"/>
          <p:cNvSpPr txBox="1"/>
          <p:nvPr>
            <p:ph idx="2" type="body"/>
          </p:nvPr>
        </p:nvSpPr>
        <p:spPr>
          <a:xfrm>
            <a:off x="3205813" y="3078476"/>
            <a:ext cx="2730754"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22" name="Google Shape;1322;p182"/>
          <p:cNvSpPr txBox="1"/>
          <p:nvPr>
            <p:ph idx="3" type="body"/>
          </p:nvPr>
        </p:nvSpPr>
        <p:spPr>
          <a:xfrm>
            <a:off x="6069579" y="3078476"/>
            <a:ext cx="2727892"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23" name="Google Shape;1323;p182"/>
          <p:cNvSpPr/>
          <p:nvPr/>
        </p:nvSpPr>
        <p:spPr>
          <a:xfrm>
            <a:off x="946476"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24" name="Google Shape;1324;p182"/>
          <p:cNvSpPr/>
          <p:nvPr/>
        </p:nvSpPr>
        <p:spPr>
          <a:xfrm>
            <a:off x="3788743"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25" name="Google Shape;1325;p182"/>
          <p:cNvSpPr/>
          <p:nvPr/>
        </p:nvSpPr>
        <p:spPr>
          <a:xfrm>
            <a:off x="6674451"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26" name="Google Shape;1326;p182"/>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7" name="Google Shape;1327;p182"/>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1328" name="Google Shape;1328;p182"/>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p:cSld name="4 Icons and Supporting Text">
    <p:spTree>
      <p:nvGrpSpPr>
        <p:cNvPr id="1329" name="Shape 1329"/>
        <p:cNvGrpSpPr/>
        <p:nvPr/>
      </p:nvGrpSpPr>
      <p:grpSpPr>
        <a:xfrm>
          <a:off x="0" y="0"/>
          <a:ext cx="0" cy="0"/>
          <a:chOff x="0" y="0"/>
          <a:chExt cx="0" cy="0"/>
        </a:xfrm>
      </p:grpSpPr>
      <p:sp>
        <p:nvSpPr>
          <p:cNvPr id="1330" name="Google Shape;1330;p183"/>
          <p:cNvSpPr txBox="1"/>
          <p:nvPr>
            <p:ph idx="1" type="body"/>
          </p:nvPr>
        </p:nvSpPr>
        <p:spPr>
          <a:xfrm>
            <a:off x="339182" y="3078475"/>
            <a:ext cx="2014812"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31" name="Google Shape;1331;p183"/>
          <p:cNvSpPr txBox="1"/>
          <p:nvPr>
            <p:ph idx="2" type="body"/>
          </p:nvPr>
        </p:nvSpPr>
        <p:spPr>
          <a:xfrm>
            <a:off x="2487007" y="3078475"/>
            <a:ext cx="2017678"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32" name="Google Shape;1332;p183"/>
          <p:cNvSpPr txBox="1"/>
          <p:nvPr>
            <p:ph idx="3" type="body"/>
          </p:nvPr>
        </p:nvSpPr>
        <p:spPr>
          <a:xfrm>
            <a:off x="464056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33" name="Google Shape;1333;p183"/>
          <p:cNvSpPr/>
          <p:nvPr/>
        </p:nvSpPr>
        <p:spPr>
          <a:xfrm>
            <a:off x="585641"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34" name="Google Shape;1334;p183"/>
          <p:cNvSpPr/>
          <p:nvPr/>
        </p:nvSpPr>
        <p:spPr>
          <a:xfrm>
            <a:off x="273489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35" name="Google Shape;1335;p183"/>
          <p:cNvSpPr txBox="1"/>
          <p:nvPr>
            <p:ph idx="4" type="body"/>
          </p:nvPr>
        </p:nvSpPr>
        <p:spPr>
          <a:xfrm>
            <a:off x="678552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36" name="Google Shape;1336;p183"/>
          <p:cNvSpPr/>
          <p:nvPr/>
        </p:nvSpPr>
        <p:spPr>
          <a:xfrm>
            <a:off x="4885587"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37" name="Google Shape;1337;p183"/>
          <p:cNvSpPr/>
          <p:nvPr/>
        </p:nvSpPr>
        <p:spPr>
          <a:xfrm>
            <a:off x="703054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38" name="Google Shape;1338;p183"/>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39" name="Google Shape;1339;p183"/>
          <p:cNvSpPr txBox="1"/>
          <p:nvPr>
            <p:ph idx="5"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0"/>
          <p:cNvSpPr/>
          <p:nvPr/>
        </p:nvSpPr>
        <p:spPr>
          <a:xfrm rot="6650633">
            <a:off x="2614183" y="-712233"/>
            <a:ext cx="6559642" cy="7544175"/>
          </a:xfrm>
          <a:custGeom>
            <a:rect b="b" l="l" r="r" t="t"/>
            <a:pathLst>
              <a:path extrusionOk="0" h="10058900" w="8746189">
                <a:moveTo>
                  <a:pt x="8746189" y="8703468"/>
                </a:moveTo>
                <a:cubicBezTo>
                  <a:pt x="5712453" y="10871866"/>
                  <a:pt x="3544646" y="9972704"/>
                  <a:pt x="2109796" y="9192205"/>
                </a:cubicBezTo>
                <a:cubicBezTo>
                  <a:pt x="609025" y="8375848"/>
                  <a:pt x="-455059" y="5316976"/>
                  <a:pt x="194365" y="3051800"/>
                </a:cubicBezTo>
                <a:cubicBezTo>
                  <a:pt x="1070130" y="1228118"/>
                  <a:pt x="1032888" y="1666068"/>
                  <a:pt x="5424248" y="0"/>
                </a:cubicBezTo>
                <a:lnTo>
                  <a:pt x="8746189" y="8703468"/>
                </a:lnTo>
                <a:close/>
              </a:path>
            </a:pathLst>
          </a:custGeom>
          <a:gradFill>
            <a:gsLst>
              <a:gs pos="0">
                <a:srgbClr val="939393">
                  <a:alpha val="14901"/>
                </a:srgbClr>
              </a:gs>
              <a:gs pos="50000">
                <a:srgbClr val="D5D5D5">
                  <a:alpha val="9803"/>
                </a:srgbClr>
              </a:gs>
              <a:gs pos="100000">
                <a:srgbClr val="FFFFFF">
                  <a:alpha val="14901"/>
                </a:srgbClr>
              </a:gs>
            </a:gsLst>
            <a:lin ang="1350000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92" name="Google Shape;92;p20"/>
          <p:cNvSpPr txBox="1"/>
          <p:nvPr>
            <p:ph type="title"/>
          </p:nvPr>
        </p:nvSpPr>
        <p:spPr>
          <a:xfrm>
            <a:off x="3205813" y="732517"/>
            <a:ext cx="4875110" cy="2124536"/>
          </a:xfrm>
          <a:prstGeom prst="rect">
            <a:avLst/>
          </a:prstGeom>
          <a:noFill/>
          <a:ln>
            <a:noFill/>
          </a:ln>
        </p:spPr>
        <p:txBody>
          <a:bodyPr anchorCtr="0" anchor="b" bIns="0" lIns="0" spcFirstLastPara="1" rIns="0" wrap="square" tIns="82275"/>
          <a:lstStyle>
            <a:lvl1pPr lvl="0" algn="r">
              <a:lnSpc>
                <a:spcPct val="86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0"/>
          <p:cNvSpPr txBox="1"/>
          <p:nvPr>
            <p:ph idx="1" type="subTitle"/>
          </p:nvPr>
        </p:nvSpPr>
        <p:spPr>
          <a:xfrm>
            <a:off x="3205814" y="3114293"/>
            <a:ext cx="4875110" cy="898194"/>
          </a:xfrm>
          <a:prstGeom prst="rect">
            <a:avLst/>
          </a:prstGeom>
          <a:noFill/>
          <a:ln>
            <a:noFill/>
          </a:ln>
        </p:spPr>
        <p:txBody>
          <a:bodyPr anchorCtr="0" anchor="t" bIns="45700" lIns="0" spcFirstLastPara="1" rIns="0" wrap="square" tIns="182875"/>
          <a:lstStyle>
            <a:lvl1pPr lvl="0" algn="r">
              <a:lnSpc>
                <a:spcPct val="92000"/>
              </a:lnSpc>
              <a:spcBef>
                <a:spcPts val="450"/>
              </a:spcBef>
              <a:spcAft>
                <a:spcPts val="0"/>
              </a:spcAft>
              <a:buSzPts val="1050"/>
              <a:buNone/>
              <a:defRPr b="0" sz="15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cxnSp>
        <p:nvCxnSpPr>
          <p:cNvPr id="94" name="Google Shape;94;p20"/>
          <p:cNvCxnSpPr/>
          <p:nvPr/>
        </p:nvCxnSpPr>
        <p:spPr>
          <a:xfrm>
            <a:off x="4787579"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95" name="Google Shape;95;p20"/>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96" name="Google Shape;96;p20"/>
          <p:cNvSpPr txBox="1"/>
          <p:nvPr/>
        </p:nvSpPr>
        <p:spPr>
          <a:xfrm>
            <a:off x="4861112" y="26149"/>
            <a:ext cx="4279661"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 Dark">
  <p:cSld name="4 Icons and Supporting Text - Dark">
    <p:bg>
      <p:bgPr>
        <a:solidFill>
          <a:schemeClr val="lt2"/>
        </a:solidFill>
      </p:bgPr>
    </p:bg>
    <p:spTree>
      <p:nvGrpSpPr>
        <p:cNvPr id="1340" name="Shape 1340"/>
        <p:cNvGrpSpPr/>
        <p:nvPr/>
      </p:nvGrpSpPr>
      <p:grpSpPr>
        <a:xfrm>
          <a:off x="0" y="0"/>
          <a:ext cx="0" cy="0"/>
          <a:chOff x="0" y="0"/>
          <a:chExt cx="0" cy="0"/>
        </a:xfrm>
      </p:grpSpPr>
      <p:sp>
        <p:nvSpPr>
          <p:cNvPr id="1341" name="Google Shape;1341;p184"/>
          <p:cNvSpPr txBox="1"/>
          <p:nvPr>
            <p:ph idx="1" type="body"/>
          </p:nvPr>
        </p:nvSpPr>
        <p:spPr>
          <a:xfrm>
            <a:off x="339182" y="3078475"/>
            <a:ext cx="2014812"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42" name="Google Shape;1342;p184"/>
          <p:cNvSpPr txBox="1"/>
          <p:nvPr>
            <p:ph idx="2" type="body"/>
          </p:nvPr>
        </p:nvSpPr>
        <p:spPr>
          <a:xfrm>
            <a:off x="2487007" y="3078475"/>
            <a:ext cx="2017678"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43" name="Google Shape;1343;p184"/>
          <p:cNvSpPr txBox="1"/>
          <p:nvPr>
            <p:ph idx="3" type="body"/>
          </p:nvPr>
        </p:nvSpPr>
        <p:spPr>
          <a:xfrm>
            <a:off x="464056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44" name="Google Shape;1344;p184"/>
          <p:cNvSpPr/>
          <p:nvPr/>
        </p:nvSpPr>
        <p:spPr>
          <a:xfrm>
            <a:off x="585641"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45" name="Google Shape;1345;p184"/>
          <p:cNvSpPr/>
          <p:nvPr/>
        </p:nvSpPr>
        <p:spPr>
          <a:xfrm>
            <a:off x="273489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46" name="Google Shape;1346;p184"/>
          <p:cNvSpPr txBox="1"/>
          <p:nvPr>
            <p:ph idx="4" type="body"/>
          </p:nvPr>
        </p:nvSpPr>
        <p:spPr>
          <a:xfrm>
            <a:off x="678552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47" name="Google Shape;1347;p184"/>
          <p:cNvSpPr/>
          <p:nvPr/>
        </p:nvSpPr>
        <p:spPr>
          <a:xfrm>
            <a:off x="4885587"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48" name="Google Shape;1348;p184"/>
          <p:cNvSpPr/>
          <p:nvPr/>
        </p:nvSpPr>
        <p:spPr>
          <a:xfrm>
            <a:off x="703054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pic>
        <p:nvPicPr>
          <p:cNvPr id="1349" name="Google Shape;1349;p184"/>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350" name="Google Shape;1350;p184"/>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51" name="Google Shape;1351;p184"/>
          <p:cNvSpPr txBox="1"/>
          <p:nvPr>
            <p:ph idx="5" type="subTitle"/>
          </p:nvPr>
        </p:nvSpPr>
        <p:spPr>
          <a:xfrm>
            <a:off x="342047" y="660003"/>
            <a:ext cx="8459904" cy="205950"/>
          </a:xfrm>
          <a:prstGeom prst="rect">
            <a:avLst/>
          </a:prstGeom>
          <a:solidFill>
            <a:schemeClr val="lt1"/>
          </a:solid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p:cSld name="5 Icons and Supporting Text">
    <p:spTree>
      <p:nvGrpSpPr>
        <p:cNvPr id="1352" name="Shape 1352"/>
        <p:cNvGrpSpPr/>
        <p:nvPr/>
      </p:nvGrpSpPr>
      <p:grpSpPr>
        <a:xfrm>
          <a:off x="0" y="0"/>
          <a:ext cx="0" cy="0"/>
          <a:chOff x="0" y="0"/>
          <a:chExt cx="0" cy="0"/>
        </a:xfrm>
      </p:grpSpPr>
      <p:sp>
        <p:nvSpPr>
          <p:cNvPr id="1353" name="Google Shape;1353;p185"/>
          <p:cNvSpPr txBox="1"/>
          <p:nvPr>
            <p:ph idx="1" type="body"/>
          </p:nvPr>
        </p:nvSpPr>
        <p:spPr>
          <a:xfrm>
            <a:off x="344974"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54" name="Google Shape;1354;p185"/>
          <p:cNvSpPr txBox="1"/>
          <p:nvPr>
            <p:ph idx="2" type="body"/>
          </p:nvPr>
        </p:nvSpPr>
        <p:spPr>
          <a:xfrm>
            <a:off x="209869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55" name="Google Shape;1355;p185"/>
          <p:cNvSpPr txBox="1"/>
          <p:nvPr>
            <p:ph idx="3" type="body"/>
          </p:nvPr>
        </p:nvSpPr>
        <p:spPr>
          <a:xfrm>
            <a:off x="3855838"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56" name="Google Shape;1356;p185"/>
          <p:cNvSpPr txBox="1"/>
          <p:nvPr>
            <p:ph idx="4" type="body"/>
          </p:nvPr>
        </p:nvSpPr>
        <p:spPr>
          <a:xfrm>
            <a:off x="5612651"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57" name="Google Shape;1357;p185"/>
          <p:cNvSpPr txBox="1"/>
          <p:nvPr>
            <p:ph idx="5" type="body"/>
          </p:nvPr>
        </p:nvSpPr>
        <p:spPr>
          <a:xfrm>
            <a:off x="737606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358" name="Google Shape;1358;p185"/>
          <p:cNvSpPr/>
          <p:nvPr/>
        </p:nvSpPr>
        <p:spPr>
          <a:xfrm>
            <a:off x="344975"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59" name="Google Shape;1359;p185"/>
          <p:cNvSpPr/>
          <p:nvPr/>
        </p:nvSpPr>
        <p:spPr>
          <a:xfrm>
            <a:off x="209375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60" name="Google Shape;1360;p185"/>
          <p:cNvSpPr/>
          <p:nvPr/>
        </p:nvSpPr>
        <p:spPr>
          <a:xfrm>
            <a:off x="3855839"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61" name="Google Shape;1361;p185"/>
          <p:cNvSpPr/>
          <p:nvPr/>
        </p:nvSpPr>
        <p:spPr>
          <a:xfrm>
            <a:off x="5617927"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62" name="Google Shape;1362;p185"/>
          <p:cNvSpPr/>
          <p:nvPr/>
        </p:nvSpPr>
        <p:spPr>
          <a:xfrm>
            <a:off x="737606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63" name="Google Shape;1363;p185"/>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4" name="Google Shape;1364;p185"/>
          <p:cNvSpPr txBox="1"/>
          <p:nvPr>
            <p:ph idx="6"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 Dark">
  <p:cSld name="5 Icons and Supporting Text - Dark">
    <p:bg>
      <p:bgPr>
        <a:solidFill>
          <a:schemeClr val="lt2"/>
        </a:solidFill>
      </p:bgPr>
    </p:bg>
    <p:spTree>
      <p:nvGrpSpPr>
        <p:cNvPr id="1365" name="Shape 1365"/>
        <p:cNvGrpSpPr/>
        <p:nvPr/>
      </p:nvGrpSpPr>
      <p:grpSpPr>
        <a:xfrm>
          <a:off x="0" y="0"/>
          <a:ext cx="0" cy="0"/>
          <a:chOff x="0" y="0"/>
          <a:chExt cx="0" cy="0"/>
        </a:xfrm>
      </p:grpSpPr>
      <p:sp>
        <p:nvSpPr>
          <p:cNvPr id="1366" name="Google Shape;1366;p186"/>
          <p:cNvSpPr txBox="1"/>
          <p:nvPr>
            <p:ph idx="1" type="body"/>
          </p:nvPr>
        </p:nvSpPr>
        <p:spPr>
          <a:xfrm>
            <a:off x="344974"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67" name="Google Shape;1367;p186"/>
          <p:cNvSpPr txBox="1"/>
          <p:nvPr>
            <p:ph idx="2" type="body"/>
          </p:nvPr>
        </p:nvSpPr>
        <p:spPr>
          <a:xfrm>
            <a:off x="209869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68" name="Google Shape;1368;p186"/>
          <p:cNvSpPr txBox="1"/>
          <p:nvPr>
            <p:ph idx="3" type="body"/>
          </p:nvPr>
        </p:nvSpPr>
        <p:spPr>
          <a:xfrm>
            <a:off x="3855838"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69" name="Google Shape;1369;p186"/>
          <p:cNvSpPr txBox="1"/>
          <p:nvPr>
            <p:ph idx="4" type="body"/>
          </p:nvPr>
        </p:nvSpPr>
        <p:spPr>
          <a:xfrm>
            <a:off x="5612651"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370" name="Google Shape;1370;p186"/>
          <p:cNvSpPr txBox="1"/>
          <p:nvPr>
            <p:ph idx="5" type="body"/>
          </p:nvPr>
        </p:nvSpPr>
        <p:spPr>
          <a:xfrm>
            <a:off x="737606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371" name="Google Shape;1371;p186"/>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372" name="Google Shape;1372;p186"/>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73" name="Google Shape;1373;p186"/>
          <p:cNvSpPr txBox="1"/>
          <p:nvPr>
            <p:ph idx="6"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374" name="Google Shape;1374;p186"/>
          <p:cNvSpPr/>
          <p:nvPr/>
        </p:nvSpPr>
        <p:spPr>
          <a:xfrm>
            <a:off x="344975"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75" name="Google Shape;1375;p186"/>
          <p:cNvSpPr/>
          <p:nvPr/>
        </p:nvSpPr>
        <p:spPr>
          <a:xfrm>
            <a:off x="209375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76" name="Google Shape;1376;p186"/>
          <p:cNvSpPr/>
          <p:nvPr/>
        </p:nvSpPr>
        <p:spPr>
          <a:xfrm>
            <a:off x="3855839"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77" name="Google Shape;1377;p186"/>
          <p:cNvSpPr/>
          <p:nvPr/>
        </p:nvSpPr>
        <p:spPr>
          <a:xfrm>
            <a:off x="5617927"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1378" name="Google Shape;1378;p186"/>
          <p:cNvSpPr/>
          <p:nvPr/>
        </p:nvSpPr>
        <p:spPr>
          <a:xfrm>
            <a:off x="737606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howMasterSp="0">
  <p:cSld name="Quote">
    <p:bg>
      <p:bgPr>
        <a:blipFill>
          <a:blip r:embed="rId2">
            <a:alphaModFix/>
          </a:blip>
          <a:stretch>
            <a:fillRect/>
          </a:stretch>
        </a:blipFill>
      </p:bgPr>
    </p:bg>
    <p:spTree>
      <p:nvGrpSpPr>
        <p:cNvPr id="1379" name="Shape 1379"/>
        <p:cNvGrpSpPr/>
        <p:nvPr/>
      </p:nvGrpSpPr>
      <p:grpSpPr>
        <a:xfrm>
          <a:off x="0" y="0"/>
          <a:ext cx="0" cy="0"/>
          <a:chOff x="0" y="0"/>
          <a:chExt cx="0" cy="0"/>
        </a:xfrm>
      </p:grpSpPr>
      <p:sp>
        <p:nvSpPr>
          <p:cNvPr id="1380" name="Google Shape;1380;p187"/>
          <p:cNvSpPr txBox="1"/>
          <p:nvPr>
            <p:ph idx="1" type="subTitle"/>
          </p:nvPr>
        </p:nvSpPr>
        <p:spPr>
          <a:xfrm>
            <a:off x="1076171" y="3322453"/>
            <a:ext cx="6991657" cy="35986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100"/>
              <a:buNone/>
              <a:defRPr sz="15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381" name="Google Shape;1381;p187"/>
          <p:cNvSpPr txBox="1"/>
          <p:nvPr>
            <p:ph type="title"/>
          </p:nvPr>
        </p:nvSpPr>
        <p:spPr>
          <a:xfrm>
            <a:off x="1076171" y="224405"/>
            <a:ext cx="6991657" cy="2526050"/>
          </a:xfrm>
          <a:prstGeom prst="rect">
            <a:avLst/>
          </a:prstGeom>
          <a:noFill/>
          <a:ln>
            <a:noFill/>
          </a:ln>
        </p:spPr>
        <p:txBody>
          <a:bodyPr anchorCtr="0" anchor="b" bIns="68575" lIns="0" spcFirstLastPara="1" rIns="0" wrap="square" tIns="61700"/>
          <a:lstStyle>
            <a:lvl1pPr lvl="0" algn="ctr">
              <a:lnSpc>
                <a:spcPct val="86000"/>
              </a:lnSpc>
              <a:spcBef>
                <a:spcPts val="0"/>
              </a:spcBef>
              <a:spcAft>
                <a:spcPts val="0"/>
              </a:spcAft>
              <a:buClr>
                <a:schemeClr val="dk1"/>
              </a:buClr>
              <a:buSzPts val="4300"/>
              <a:buFont typeface="Arial"/>
              <a:buChar char="“"/>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382" name="Google Shape;1382;p187"/>
          <p:cNvCxnSpPr/>
          <p:nvPr/>
        </p:nvCxnSpPr>
        <p:spPr>
          <a:xfrm>
            <a:off x="2919916"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1383" name="Google Shape;1383;p187"/>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384" name="Google Shape;1384;p187"/>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showMasterSp="0">
  <p:cSld name="Photo and Title">
    <p:bg>
      <p:bgPr>
        <a:blipFill>
          <a:blip r:embed="rId2">
            <a:alphaModFix/>
          </a:blip>
          <a:stretch>
            <a:fillRect/>
          </a:stretch>
        </a:blipFill>
      </p:bgPr>
    </p:bg>
    <p:spTree>
      <p:nvGrpSpPr>
        <p:cNvPr id="1385" name="Shape 1385"/>
        <p:cNvGrpSpPr/>
        <p:nvPr/>
      </p:nvGrpSpPr>
      <p:grpSpPr>
        <a:xfrm>
          <a:off x="0" y="0"/>
          <a:ext cx="0" cy="0"/>
          <a:chOff x="0" y="0"/>
          <a:chExt cx="0" cy="0"/>
        </a:xfrm>
      </p:grpSpPr>
      <p:sp>
        <p:nvSpPr>
          <p:cNvPr id="1386" name="Google Shape;1386;p188"/>
          <p:cNvSpPr/>
          <p:nvPr/>
        </p:nvSpPr>
        <p:spPr>
          <a:xfrm>
            <a:off x="0" y="0"/>
            <a:ext cx="9144000" cy="1404403"/>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87" name="Google Shape;1387;p188"/>
          <p:cNvSpPr txBox="1"/>
          <p:nvPr>
            <p:ph type="title"/>
          </p:nvPr>
        </p:nvSpPr>
        <p:spPr>
          <a:xfrm>
            <a:off x="342047" y="232795"/>
            <a:ext cx="8459906" cy="67494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8" name="Google Shape;1388;p188"/>
          <p:cNvSpPr txBox="1"/>
          <p:nvPr>
            <p:ph idx="1" type="subTitle"/>
          </p:nvPr>
        </p:nvSpPr>
        <p:spPr>
          <a:xfrm>
            <a:off x="342047" y="979041"/>
            <a:ext cx="8459904"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1389" name="Google Shape;1389;p188"/>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390" name="Google Shape;1390;p188"/>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in Circle" showMasterSp="0">
  <p:cSld name="Photo and Title in Circle">
    <p:bg>
      <p:bgPr>
        <a:blipFill>
          <a:blip r:embed="rId2">
            <a:alphaModFix/>
          </a:blip>
          <a:stretch>
            <a:fillRect/>
          </a:stretch>
        </a:blipFill>
      </p:bgPr>
    </p:bg>
    <p:spTree>
      <p:nvGrpSpPr>
        <p:cNvPr id="1391" name="Shape 1391"/>
        <p:cNvGrpSpPr/>
        <p:nvPr/>
      </p:nvGrpSpPr>
      <p:grpSpPr>
        <a:xfrm>
          <a:off x="0" y="0"/>
          <a:ext cx="0" cy="0"/>
          <a:chOff x="0" y="0"/>
          <a:chExt cx="0" cy="0"/>
        </a:xfrm>
      </p:grpSpPr>
      <p:sp>
        <p:nvSpPr>
          <p:cNvPr id="1392" name="Google Shape;1392;p189"/>
          <p:cNvSpPr/>
          <p:nvPr/>
        </p:nvSpPr>
        <p:spPr>
          <a:xfrm>
            <a:off x="4814111" y="590420"/>
            <a:ext cx="3797944" cy="3797944"/>
          </a:xfrm>
          <a:prstGeom prst="ellipse">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93" name="Google Shape;1393;p189"/>
          <p:cNvSpPr txBox="1"/>
          <p:nvPr>
            <p:ph type="title"/>
          </p:nvPr>
        </p:nvSpPr>
        <p:spPr>
          <a:xfrm>
            <a:off x="5098783" y="2004678"/>
            <a:ext cx="3228601"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4" name="Google Shape;1394;p189"/>
          <p:cNvSpPr txBox="1"/>
          <p:nvPr>
            <p:ph idx="1" type="subTitle"/>
          </p:nvPr>
        </p:nvSpPr>
        <p:spPr>
          <a:xfrm>
            <a:off x="5098783" y="2750924"/>
            <a:ext cx="3228600"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1395" name="Google Shape;1395;p189"/>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396" name="Google Shape;1396;p189"/>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Content" showMasterSp="0">
  <p:cSld name="Photo and Content">
    <p:bg>
      <p:bgPr>
        <a:blipFill>
          <a:blip r:embed="rId2">
            <a:alphaModFix/>
          </a:blip>
          <a:stretch>
            <a:fillRect/>
          </a:stretch>
        </a:blipFill>
      </p:bgPr>
    </p:bg>
    <p:spTree>
      <p:nvGrpSpPr>
        <p:cNvPr id="1397" name="Shape 1397"/>
        <p:cNvGrpSpPr/>
        <p:nvPr/>
      </p:nvGrpSpPr>
      <p:grpSpPr>
        <a:xfrm>
          <a:off x="0" y="0"/>
          <a:ext cx="0" cy="0"/>
          <a:chOff x="0" y="0"/>
          <a:chExt cx="0" cy="0"/>
        </a:xfrm>
      </p:grpSpPr>
      <p:sp>
        <p:nvSpPr>
          <p:cNvPr id="1398" name="Google Shape;1398;p190"/>
          <p:cNvSpPr/>
          <p:nvPr/>
        </p:nvSpPr>
        <p:spPr>
          <a:xfrm>
            <a:off x="4914900" y="0"/>
            <a:ext cx="4229100"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99" name="Google Shape;1399;p190"/>
          <p:cNvSpPr txBox="1"/>
          <p:nvPr>
            <p:ph type="title"/>
          </p:nvPr>
        </p:nvSpPr>
        <p:spPr>
          <a:xfrm>
            <a:off x="5220628" y="333647"/>
            <a:ext cx="3581325"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00" name="Google Shape;1400;p190"/>
          <p:cNvSpPr txBox="1"/>
          <p:nvPr>
            <p:ph idx="1" type="subTitle"/>
          </p:nvPr>
        </p:nvSpPr>
        <p:spPr>
          <a:xfrm>
            <a:off x="5220628" y="1079894"/>
            <a:ext cx="3581324"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401" name="Google Shape;1401;p190"/>
          <p:cNvSpPr txBox="1"/>
          <p:nvPr>
            <p:ph idx="2" type="body"/>
          </p:nvPr>
        </p:nvSpPr>
        <p:spPr>
          <a:xfrm>
            <a:off x="5220891" y="1740694"/>
            <a:ext cx="3581062" cy="2862441"/>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402" name="Google Shape;1402;p190"/>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403" name="Google Shape;1403;p190"/>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with Bullets" showMasterSp="0">
  <p:cSld name="Photo and Title with Bullets">
    <p:bg>
      <p:bgPr>
        <a:blipFill>
          <a:blip r:embed="rId2">
            <a:alphaModFix/>
          </a:blip>
          <a:stretch>
            <a:fillRect/>
          </a:stretch>
        </a:blipFill>
      </p:bgPr>
    </p:bg>
    <p:spTree>
      <p:nvGrpSpPr>
        <p:cNvPr id="1404" name="Shape 1404"/>
        <p:cNvGrpSpPr/>
        <p:nvPr/>
      </p:nvGrpSpPr>
      <p:grpSpPr>
        <a:xfrm>
          <a:off x="0" y="0"/>
          <a:ext cx="0" cy="0"/>
          <a:chOff x="0" y="0"/>
          <a:chExt cx="0" cy="0"/>
        </a:xfrm>
      </p:grpSpPr>
      <p:sp>
        <p:nvSpPr>
          <p:cNvPr id="1405" name="Google Shape;1405;p191"/>
          <p:cNvSpPr/>
          <p:nvPr/>
        </p:nvSpPr>
        <p:spPr>
          <a:xfrm>
            <a:off x="0" y="0"/>
            <a:ext cx="9144000" cy="1404403"/>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06" name="Google Shape;1406;p191"/>
          <p:cNvSpPr txBox="1"/>
          <p:nvPr>
            <p:ph type="title"/>
          </p:nvPr>
        </p:nvSpPr>
        <p:spPr>
          <a:xfrm>
            <a:off x="342047" y="232795"/>
            <a:ext cx="8459906" cy="67494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07" name="Google Shape;1407;p191"/>
          <p:cNvSpPr txBox="1"/>
          <p:nvPr>
            <p:ph idx="1" type="subTitle"/>
          </p:nvPr>
        </p:nvSpPr>
        <p:spPr>
          <a:xfrm>
            <a:off x="342047" y="979041"/>
            <a:ext cx="8459904"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1408" name="Google Shape;1408;p191"/>
          <p:cNvSpPr/>
          <p:nvPr>
            <p:ph idx="2" type="body"/>
          </p:nvPr>
        </p:nvSpPr>
        <p:spPr>
          <a:xfrm>
            <a:off x="4637697" y="1564483"/>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09" name="Google Shape;1409;p191"/>
          <p:cNvSpPr/>
          <p:nvPr>
            <p:ph idx="3" type="body"/>
          </p:nvPr>
        </p:nvSpPr>
        <p:spPr>
          <a:xfrm>
            <a:off x="4637697" y="2243517"/>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10" name="Google Shape;1410;p191"/>
          <p:cNvSpPr/>
          <p:nvPr>
            <p:ph idx="4" type="body"/>
          </p:nvPr>
        </p:nvSpPr>
        <p:spPr>
          <a:xfrm>
            <a:off x="4637697" y="2915410"/>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11" name="Google Shape;1411;p191"/>
          <p:cNvSpPr/>
          <p:nvPr>
            <p:ph idx="5" type="body"/>
          </p:nvPr>
        </p:nvSpPr>
        <p:spPr>
          <a:xfrm>
            <a:off x="4637697" y="3589532"/>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1412" name="Google Shape;1412;p191"/>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413" name="Google Shape;1413;p191"/>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Background">
  <p:cSld name="Photo Background">
    <p:bg>
      <p:bgPr>
        <a:solidFill>
          <a:schemeClr val="lt1"/>
        </a:solidFill>
      </p:bgPr>
    </p:bg>
    <p:spTree>
      <p:nvGrpSpPr>
        <p:cNvPr id="1414" name="Shape 1414"/>
        <p:cNvGrpSpPr/>
        <p:nvPr/>
      </p:nvGrpSpPr>
      <p:grpSpPr>
        <a:xfrm>
          <a:off x="0" y="0"/>
          <a:ext cx="0" cy="0"/>
          <a:chOff x="0" y="0"/>
          <a:chExt cx="0" cy="0"/>
        </a:xfrm>
      </p:grpSpPr>
      <p:pic>
        <p:nvPicPr>
          <p:cNvPr id="1415" name="Google Shape;1415;p19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416" name="Google Shape;1416;p192"/>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417" name="Google Shape;1417;p192"/>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showMasterSp="0">
  <p:cSld name="Customer Slide – 2 Bullets">
    <p:bg>
      <p:bgPr>
        <a:solidFill>
          <a:schemeClr val="lt1"/>
        </a:solidFill>
      </p:bgPr>
    </p:bg>
    <p:spTree>
      <p:nvGrpSpPr>
        <p:cNvPr id="1418" name="Shape 1418"/>
        <p:cNvGrpSpPr/>
        <p:nvPr/>
      </p:nvGrpSpPr>
      <p:grpSpPr>
        <a:xfrm>
          <a:off x="0" y="0"/>
          <a:ext cx="0" cy="0"/>
          <a:chOff x="0" y="0"/>
          <a:chExt cx="0" cy="0"/>
        </a:xfrm>
      </p:grpSpPr>
      <p:pic>
        <p:nvPicPr>
          <p:cNvPr id="1419" name="Google Shape;1419;p193"/>
          <p:cNvPicPr preferRelativeResize="0"/>
          <p:nvPr/>
        </p:nvPicPr>
        <p:blipFill rotWithShape="1">
          <a:blip r:embed="rId2">
            <a:alphaModFix/>
          </a:blip>
          <a:srcRect b="0" l="0" r="0" t="0"/>
          <a:stretch/>
        </p:blipFill>
        <p:spPr>
          <a:xfrm>
            <a:off x="0" y="0"/>
            <a:ext cx="2702052" cy="5142857"/>
          </a:xfrm>
          <a:prstGeom prst="rect">
            <a:avLst/>
          </a:prstGeom>
          <a:noFill/>
          <a:ln>
            <a:noFill/>
          </a:ln>
        </p:spPr>
      </p:pic>
      <p:sp>
        <p:nvSpPr>
          <p:cNvPr id="1420" name="Google Shape;1420;p193"/>
          <p:cNvSpPr txBox="1"/>
          <p:nvPr>
            <p:ph idx="1" type="body"/>
          </p:nvPr>
        </p:nvSpPr>
        <p:spPr>
          <a:xfrm>
            <a:off x="3072802" y="1405927"/>
            <a:ext cx="5729151" cy="3179597"/>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21" name="Google Shape;1421;p193"/>
          <p:cNvSpPr/>
          <p:nvPr/>
        </p:nvSpPr>
        <p:spPr>
          <a:xfrm>
            <a:off x="562559" y="901633"/>
            <a:ext cx="1577340" cy="157734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422" name="Google Shape;1422;p193"/>
          <p:cNvSpPr txBox="1"/>
          <p:nvPr>
            <p:ph idx="2" type="body"/>
          </p:nvPr>
        </p:nvSpPr>
        <p:spPr>
          <a:xfrm>
            <a:off x="3072802" y="228277"/>
            <a:ext cx="5729151" cy="155134"/>
          </a:xfrm>
          <a:prstGeom prst="rect">
            <a:avLst/>
          </a:prstGeom>
          <a:solidFill>
            <a:schemeClr val="lt1">
              <a:alpha val="14901"/>
            </a:schemeClr>
          </a:solidFill>
          <a:ln>
            <a:noFill/>
          </a:ln>
        </p:spPr>
        <p:txBody>
          <a:bodyPr anchorCtr="0" anchor="ctr" bIns="0" lIns="0" spcFirstLastPara="1" rIns="0" wrap="square" tIns="0"/>
          <a:lstStyle>
            <a:lvl1pPr indent="-279400" lvl="0" marL="457200" algn="ctr">
              <a:lnSpc>
                <a:spcPct val="100000"/>
              </a:lnSpc>
              <a:spcBef>
                <a:spcPts val="0"/>
              </a:spcBef>
              <a:spcAft>
                <a:spcPts val="0"/>
              </a:spcAft>
              <a:buSzPts val="800"/>
              <a:buFont typeface="Arial"/>
              <a:buChar char="​"/>
              <a:defRPr b="1" sz="1200" cap="none">
                <a:solidFill>
                  <a:schemeClr val="accent1"/>
                </a:solidFill>
              </a:defRPr>
            </a:lvl1pPr>
            <a:lvl2pPr indent="-304800" lvl="1" marL="914400" algn="l">
              <a:lnSpc>
                <a:spcPct val="95000"/>
              </a:lnSpc>
              <a:spcBef>
                <a:spcPts val="200"/>
              </a:spcBef>
              <a:spcAft>
                <a:spcPts val="0"/>
              </a:spcAft>
              <a:buSzPts val="1200"/>
              <a:buFont typeface="Arial"/>
              <a:buChar char="​"/>
              <a:defRPr b="1" sz="1100">
                <a:solidFill>
                  <a:schemeClr val="accent1"/>
                </a:solidFill>
              </a:defRPr>
            </a:lvl2pPr>
            <a:lvl3pPr indent="-292100" lvl="2" marL="1371600" algn="l">
              <a:lnSpc>
                <a:spcPct val="95000"/>
              </a:lnSpc>
              <a:spcBef>
                <a:spcPts val="200"/>
              </a:spcBef>
              <a:spcAft>
                <a:spcPts val="0"/>
              </a:spcAft>
              <a:buSzPts val="1000"/>
              <a:buFont typeface="Arial"/>
              <a:buChar char="​"/>
              <a:defRPr sz="900"/>
            </a:lvl3pPr>
            <a:lvl4pPr indent="-285750" lvl="3" marL="1828800" algn="l">
              <a:lnSpc>
                <a:spcPct val="95000"/>
              </a:lnSpc>
              <a:spcBef>
                <a:spcPts val="200"/>
              </a:spcBef>
              <a:spcAft>
                <a:spcPts val="0"/>
              </a:spcAft>
              <a:buSzPts val="900"/>
              <a:buFont typeface="Arial"/>
              <a:buChar char="​"/>
              <a:defRPr sz="900"/>
            </a:lvl4pPr>
            <a:lvl5pPr indent="-285750" lvl="4" marL="2286000" algn="l">
              <a:lnSpc>
                <a:spcPct val="95000"/>
              </a:lnSpc>
              <a:spcBef>
                <a:spcPts val="200"/>
              </a:spcBef>
              <a:spcAft>
                <a:spcPts val="0"/>
              </a:spcAft>
              <a:buSzPts val="900"/>
              <a:buChar char="​"/>
              <a:defRPr sz="900"/>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23" name="Google Shape;1423;p193"/>
          <p:cNvSpPr txBox="1"/>
          <p:nvPr>
            <p:ph type="title"/>
          </p:nvPr>
        </p:nvSpPr>
        <p:spPr>
          <a:xfrm>
            <a:off x="3072802" y="564745"/>
            <a:ext cx="5729151" cy="501549"/>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2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1424" name="Google Shape;1424;p193"/>
          <p:cNvCxnSpPr/>
          <p:nvPr/>
        </p:nvCxnSpPr>
        <p:spPr>
          <a:xfrm>
            <a:off x="5658358" y="528451"/>
            <a:ext cx="558040" cy="0"/>
          </a:xfrm>
          <a:prstGeom prst="straightConnector1">
            <a:avLst/>
          </a:prstGeom>
          <a:noFill/>
          <a:ln cap="rnd" cmpd="sng" w="12700">
            <a:solidFill>
              <a:schemeClr val="accent1"/>
            </a:solidFill>
            <a:prstDash val="solid"/>
            <a:miter lim="800000"/>
            <a:headEnd len="sm" w="sm" type="none"/>
            <a:tailEnd len="sm" w="sm" type="none"/>
          </a:ln>
        </p:spPr>
      </p:cxnSp>
      <p:pic>
        <p:nvPicPr>
          <p:cNvPr id="1425" name="Google Shape;1425;p193"/>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426" name="Google Shape;1426;p193"/>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showMasterSp="0">
  <p:cSld name="agenda">
    <p:bg>
      <p:bgPr>
        <a:blipFill>
          <a:blip r:embed="rId2">
            <a:alphaModFix/>
          </a:blip>
          <a:stretch>
            <a:fillRect/>
          </a:stretch>
        </a:blipFill>
      </p:bgPr>
    </p:bg>
    <p:spTree>
      <p:nvGrpSpPr>
        <p:cNvPr id="97" name="Shape 97"/>
        <p:cNvGrpSpPr/>
        <p:nvPr/>
      </p:nvGrpSpPr>
      <p:grpSpPr>
        <a:xfrm>
          <a:off x="0" y="0"/>
          <a:ext cx="0" cy="0"/>
          <a:chOff x="0" y="0"/>
          <a:chExt cx="0" cy="0"/>
        </a:xfrm>
      </p:grpSpPr>
      <p:pic>
        <p:nvPicPr>
          <p:cNvPr id="98" name="Google Shape;98;p21"/>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99" name="Google Shape;99;p21"/>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
        <p:nvSpPr>
          <p:cNvPr id="100" name="Google Shape;100;p21"/>
          <p:cNvSpPr/>
          <p:nvPr/>
        </p:nvSpPr>
        <p:spPr>
          <a:xfrm>
            <a:off x="0" y="0"/>
            <a:ext cx="1103515" cy="5230784"/>
          </a:xfrm>
          <a:prstGeom prst="rect">
            <a:avLst/>
          </a:prstGeom>
          <a:gradFill>
            <a:gsLst>
              <a:gs pos="0">
                <a:srgbClr val="000000">
                  <a:alpha val="0"/>
                </a:srgbClr>
              </a:gs>
              <a:gs pos="11000">
                <a:srgbClr val="0C1406">
                  <a:alpha val="56862"/>
                </a:srgbClr>
              </a:gs>
              <a:gs pos="27000">
                <a:srgbClr val="32531B">
                  <a:alpha val="73725"/>
                </a:srgbClr>
              </a:gs>
              <a:gs pos="85000">
                <a:srgbClr val="63AE2E"/>
              </a:gs>
              <a:gs pos="100000">
                <a:srgbClr val="63AE2E"/>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1"/>
          <p:cNvSpPr txBox="1"/>
          <p:nvPr/>
        </p:nvSpPr>
        <p:spPr>
          <a:xfrm rot="-5400000">
            <a:off x="-2063634" y="2063635"/>
            <a:ext cx="5230784" cy="1103515"/>
          </a:xfrm>
          <a:prstGeom prst="rect">
            <a:avLst/>
          </a:prstGeom>
          <a:noFill/>
          <a:ln>
            <a:noFill/>
          </a:ln>
        </p:spPr>
        <p:txBody>
          <a:bodyPr anchorCtr="0" anchor="ctr" bIns="34275" lIns="68575" spcFirstLastPara="1" rIns="68575" wrap="square" tIns="411475">
            <a:noAutofit/>
          </a:bodyPr>
          <a:lstStyle/>
          <a:p>
            <a:pPr indent="0" lvl="0" marL="0" marR="0" rtl="0" algn="r">
              <a:lnSpc>
                <a:spcPct val="100000"/>
              </a:lnSpc>
              <a:spcBef>
                <a:spcPts val="0"/>
              </a:spcBef>
              <a:spcAft>
                <a:spcPts val="0"/>
              </a:spcAft>
              <a:buNone/>
            </a:pPr>
            <a:r>
              <a:rPr b="0" i="0" lang="en" sz="1800" u="none" cap="none" strike="noStrike">
                <a:solidFill>
                  <a:schemeClr val="dk1"/>
                </a:solidFill>
                <a:latin typeface="Arial"/>
                <a:ea typeface="Arial"/>
                <a:cs typeface="Arial"/>
                <a:sym typeface="Arial"/>
              </a:rPr>
              <a:t>AGENDA</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amp; Quote" showMasterSp="0">
  <p:cSld name="Customer Slide – 2 Bullets &amp; Quote">
    <p:bg>
      <p:bgPr>
        <a:solidFill>
          <a:schemeClr val="lt1"/>
        </a:solidFill>
      </p:bgPr>
    </p:bg>
    <p:spTree>
      <p:nvGrpSpPr>
        <p:cNvPr id="1427" name="Shape 1427"/>
        <p:cNvGrpSpPr/>
        <p:nvPr/>
      </p:nvGrpSpPr>
      <p:grpSpPr>
        <a:xfrm>
          <a:off x="0" y="0"/>
          <a:ext cx="0" cy="0"/>
          <a:chOff x="0" y="0"/>
          <a:chExt cx="0" cy="0"/>
        </a:xfrm>
      </p:grpSpPr>
      <p:pic>
        <p:nvPicPr>
          <p:cNvPr id="1428" name="Google Shape;1428;p194"/>
          <p:cNvPicPr preferRelativeResize="0"/>
          <p:nvPr/>
        </p:nvPicPr>
        <p:blipFill rotWithShape="1">
          <a:blip r:embed="rId2">
            <a:alphaModFix/>
          </a:blip>
          <a:srcRect b="0" l="0" r="0" t="0"/>
          <a:stretch/>
        </p:blipFill>
        <p:spPr>
          <a:xfrm>
            <a:off x="0" y="0"/>
            <a:ext cx="2702052" cy="5142857"/>
          </a:xfrm>
          <a:prstGeom prst="rect">
            <a:avLst/>
          </a:prstGeom>
          <a:noFill/>
          <a:ln>
            <a:noFill/>
          </a:ln>
        </p:spPr>
      </p:pic>
      <p:sp>
        <p:nvSpPr>
          <p:cNvPr id="1429" name="Google Shape;1429;p194"/>
          <p:cNvSpPr txBox="1"/>
          <p:nvPr>
            <p:ph idx="1" type="body"/>
          </p:nvPr>
        </p:nvSpPr>
        <p:spPr>
          <a:xfrm>
            <a:off x="3072802" y="2589860"/>
            <a:ext cx="5729151" cy="1995664"/>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30" name="Google Shape;1430;p194"/>
          <p:cNvSpPr txBox="1"/>
          <p:nvPr>
            <p:ph type="title"/>
          </p:nvPr>
        </p:nvSpPr>
        <p:spPr>
          <a:xfrm>
            <a:off x="3072802" y="564221"/>
            <a:ext cx="5729151" cy="502073"/>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31" name="Google Shape;1431;p194"/>
          <p:cNvSpPr txBox="1"/>
          <p:nvPr>
            <p:ph idx="2" type="body"/>
          </p:nvPr>
        </p:nvSpPr>
        <p:spPr>
          <a:xfrm>
            <a:off x="3073003" y="1405642"/>
            <a:ext cx="5728950" cy="702645"/>
          </a:xfrm>
          <a:prstGeom prst="rect">
            <a:avLst/>
          </a:prstGeom>
          <a:solidFill>
            <a:schemeClr val="dk1">
              <a:alpha val="14901"/>
            </a:schemeClr>
          </a:solidFill>
          <a:ln>
            <a:noFill/>
          </a:ln>
        </p:spPr>
        <p:txBody>
          <a:bodyPr anchorCtr="0" anchor="t" bIns="68575" lIns="68575" spcFirstLastPara="1" rIns="68575" wrap="square" tIns="137150"/>
          <a:lstStyle>
            <a:lvl1pPr indent="-342900" lvl="0" marL="457200" algn="l">
              <a:lnSpc>
                <a:spcPct val="92000"/>
              </a:lnSpc>
              <a:spcBef>
                <a:spcPts val="500"/>
              </a:spcBef>
              <a:spcAft>
                <a:spcPts val="0"/>
              </a:spcAft>
              <a:buClr>
                <a:schemeClr val="dk1"/>
              </a:buClr>
              <a:buSzPts val="1800"/>
              <a:buFont typeface="Arial"/>
              <a:buChar char="“"/>
              <a:defRPr/>
            </a:lvl1pPr>
            <a:lvl2pPr indent="-304800" lvl="1" marL="914400" algn="l">
              <a:lnSpc>
                <a:spcPct val="95000"/>
              </a:lnSpc>
              <a:spcBef>
                <a:spcPts val="500"/>
              </a:spcBef>
              <a:spcAft>
                <a:spcPts val="0"/>
              </a:spcAft>
              <a:buClr>
                <a:schemeClr val="dk2"/>
              </a:buClr>
              <a:buSzPts val="1200"/>
              <a:buFont typeface="Arial"/>
              <a:buChar char="–"/>
              <a:defRPr b="1" i="1" sz="1100"/>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32" name="Google Shape;1432;p194"/>
          <p:cNvSpPr/>
          <p:nvPr/>
        </p:nvSpPr>
        <p:spPr>
          <a:xfrm>
            <a:off x="562559" y="901633"/>
            <a:ext cx="1577340" cy="157734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433" name="Google Shape;1433;p194"/>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cxnSp>
        <p:nvCxnSpPr>
          <p:cNvPr id="1434" name="Google Shape;1434;p194"/>
          <p:cNvCxnSpPr/>
          <p:nvPr/>
        </p:nvCxnSpPr>
        <p:spPr>
          <a:xfrm>
            <a:off x="5658358" y="528451"/>
            <a:ext cx="558040" cy="0"/>
          </a:xfrm>
          <a:prstGeom prst="straightConnector1">
            <a:avLst/>
          </a:prstGeom>
          <a:noFill/>
          <a:ln cap="rnd" cmpd="sng" w="12700">
            <a:solidFill>
              <a:schemeClr val="accent1"/>
            </a:solidFill>
            <a:prstDash val="solid"/>
            <a:miter lim="800000"/>
            <a:headEnd len="sm" w="sm" type="none"/>
            <a:tailEnd len="sm" w="sm" type="none"/>
          </a:ln>
        </p:spPr>
      </p:cxnSp>
      <p:sp>
        <p:nvSpPr>
          <p:cNvPr id="1435" name="Google Shape;1435;p194"/>
          <p:cNvSpPr txBox="1"/>
          <p:nvPr>
            <p:ph idx="3" type="body"/>
          </p:nvPr>
        </p:nvSpPr>
        <p:spPr>
          <a:xfrm>
            <a:off x="3072802" y="228277"/>
            <a:ext cx="5729151" cy="155134"/>
          </a:xfrm>
          <a:prstGeom prst="rect">
            <a:avLst/>
          </a:prstGeom>
          <a:solidFill>
            <a:schemeClr val="lt1">
              <a:alpha val="14901"/>
            </a:schemeClr>
          </a:solidFill>
          <a:ln>
            <a:noFill/>
          </a:ln>
        </p:spPr>
        <p:txBody>
          <a:bodyPr anchorCtr="0" anchor="ctr" bIns="0" lIns="0" spcFirstLastPara="1" rIns="0" wrap="square" tIns="0"/>
          <a:lstStyle>
            <a:lvl1pPr indent="-279400" lvl="0" marL="457200" algn="ctr">
              <a:lnSpc>
                <a:spcPct val="100000"/>
              </a:lnSpc>
              <a:spcBef>
                <a:spcPts val="0"/>
              </a:spcBef>
              <a:spcAft>
                <a:spcPts val="0"/>
              </a:spcAft>
              <a:buSzPts val="800"/>
              <a:buFont typeface="Arial"/>
              <a:buChar char="​"/>
              <a:defRPr b="1" sz="1200" cap="none">
                <a:solidFill>
                  <a:schemeClr val="accent1"/>
                </a:solidFill>
              </a:defRPr>
            </a:lvl1pPr>
            <a:lvl2pPr indent="-304800" lvl="1" marL="914400" algn="l">
              <a:lnSpc>
                <a:spcPct val="95000"/>
              </a:lnSpc>
              <a:spcBef>
                <a:spcPts val="200"/>
              </a:spcBef>
              <a:spcAft>
                <a:spcPts val="0"/>
              </a:spcAft>
              <a:buSzPts val="1200"/>
              <a:buFont typeface="Arial"/>
              <a:buChar char="​"/>
              <a:defRPr b="1" sz="1100">
                <a:solidFill>
                  <a:schemeClr val="accent1"/>
                </a:solidFill>
              </a:defRPr>
            </a:lvl2pPr>
            <a:lvl3pPr indent="-292100" lvl="2" marL="1371600" algn="l">
              <a:lnSpc>
                <a:spcPct val="95000"/>
              </a:lnSpc>
              <a:spcBef>
                <a:spcPts val="200"/>
              </a:spcBef>
              <a:spcAft>
                <a:spcPts val="0"/>
              </a:spcAft>
              <a:buSzPts val="1000"/>
              <a:buFont typeface="Arial"/>
              <a:buChar char="​"/>
              <a:defRPr sz="900"/>
            </a:lvl3pPr>
            <a:lvl4pPr indent="-285750" lvl="3" marL="1828800" algn="l">
              <a:lnSpc>
                <a:spcPct val="95000"/>
              </a:lnSpc>
              <a:spcBef>
                <a:spcPts val="200"/>
              </a:spcBef>
              <a:spcAft>
                <a:spcPts val="0"/>
              </a:spcAft>
              <a:buSzPts val="900"/>
              <a:buFont typeface="Arial"/>
              <a:buChar char="​"/>
              <a:defRPr sz="900"/>
            </a:lvl4pPr>
            <a:lvl5pPr indent="-285750" lvl="4" marL="2286000" algn="l">
              <a:lnSpc>
                <a:spcPct val="95000"/>
              </a:lnSpc>
              <a:spcBef>
                <a:spcPts val="200"/>
              </a:spcBef>
              <a:spcAft>
                <a:spcPts val="0"/>
              </a:spcAft>
              <a:buSzPts val="900"/>
              <a:buChar char="​"/>
              <a:defRPr sz="900"/>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436" name="Google Shape;1436;p194"/>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p:cSld name="Mission Statement">
    <p:bg>
      <p:bgPr>
        <a:solidFill>
          <a:schemeClr val="lt1"/>
        </a:solidFill>
      </p:bgPr>
    </p:bg>
    <p:spTree>
      <p:nvGrpSpPr>
        <p:cNvPr id="1437" name="Shape 1437"/>
        <p:cNvGrpSpPr/>
        <p:nvPr/>
      </p:nvGrpSpPr>
      <p:grpSpPr>
        <a:xfrm>
          <a:off x="0" y="0"/>
          <a:ext cx="0" cy="0"/>
          <a:chOff x="0" y="0"/>
          <a:chExt cx="0" cy="0"/>
        </a:xfrm>
      </p:grpSpPr>
      <p:pic>
        <p:nvPicPr>
          <p:cNvPr id="1438" name="Google Shape;1438;p195"/>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439" name="Google Shape;1439;p195"/>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440" name="Google Shape;1440;p195"/>
          <p:cNvSpPr txBox="1"/>
          <p:nvPr/>
        </p:nvSpPr>
        <p:spPr>
          <a:xfrm>
            <a:off x="26761" y="4919403"/>
            <a:ext cx="4562048" cy="16158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Takeaways" showMasterSp="0">
  <p:cSld name="Key Takeaways">
    <p:spTree>
      <p:nvGrpSpPr>
        <p:cNvPr id="1441" name="Shape 1441"/>
        <p:cNvGrpSpPr/>
        <p:nvPr/>
      </p:nvGrpSpPr>
      <p:grpSpPr>
        <a:xfrm>
          <a:off x="0" y="0"/>
          <a:ext cx="0" cy="0"/>
          <a:chOff x="0" y="0"/>
          <a:chExt cx="0" cy="0"/>
        </a:xfrm>
      </p:grpSpPr>
      <p:pic>
        <p:nvPicPr>
          <p:cNvPr id="1442" name="Google Shape;1442;p196"/>
          <p:cNvPicPr preferRelativeResize="0"/>
          <p:nvPr/>
        </p:nvPicPr>
        <p:blipFill rotWithShape="1">
          <a:blip r:embed="rId2">
            <a:alphaModFix/>
          </a:blip>
          <a:srcRect b="0" l="0" r="0" t="0"/>
          <a:stretch/>
        </p:blipFill>
        <p:spPr>
          <a:xfrm>
            <a:off x="571" y="321"/>
            <a:ext cx="3045523" cy="5142857"/>
          </a:xfrm>
          <a:prstGeom prst="rect">
            <a:avLst/>
          </a:prstGeom>
          <a:noFill/>
          <a:ln>
            <a:noFill/>
          </a:ln>
        </p:spPr>
      </p:pic>
      <p:sp>
        <p:nvSpPr>
          <p:cNvPr id="1443" name="Google Shape;1443;p196"/>
          <p:cNvSpPr txBox="1"/>
          <p:nvPr>
            <p:ph idx="1" type="body"/>
          </p:nvPr>
        </p:nvSpPr>
        <p:spPr>
          <a:xfrm>
            <a:off x="3514725" y="232798"/>
            <a:ext cx="5287226" cy="4354432"/>
          </a:xfrm>
          <a:prstGeom prst="rect">
            <a:avLst/>
          </a:prstGeom>
          <a:noFill/>
          <a:ln>
            <a:noFill/>
          </a:ln>
        </p:spPr>
        <p:txBody>
          <a:bodyPr anchorCtr="0" anchor="ctr" bIns="34275" lIns="0" spcFirstLastPara="1" rIns="0" wrap="square" tIns="137150"/>
          <a:lstStyle>
            <a:lvl1pPr indent="-387350" lvl="0" marL="457200" algn="l">
              <a:lnSpc>
                <a:spcPct val="92000"/>
              </a:lnSpc>
              <a:spcBef>
                <a:spcPts val="2300"/>
              </a:spcBef>
              <a:spcAft>
                <a:spcPts val="0"/>
              </a:spcAft>
              <a:buSzPts val="2500"/>
              <a:buFont typeface="Arial"/>
              <a:buAutoNum type="arabicPeriod"/>
              <a:defRPr sz="2100"/>
            </a:lvl1pPr>
            <a:lvl2pPr indent="-361950" lvl="1" marL="914400" algn="l">
              <a:lnSpc>
                <a:spcPct val="95000"/>
              </a:lnSpc>
              <a:spcBef>
                <a:spcPts val="500"/>
              </a:spcBef>
              <a:spcAft>
                <a:spcPts val="0"/>
              </a:spcAft>
              <a:buSzPts val="2100"/>
              <a:buChar char="•"/>
              <a:defRPr sz="1800"/>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444" name="Google Shape;1444;p196"/>
          <p:cNvSpPr txBox="1"/>
          <p:nvPr>
            <p:ph idx="2" type="subTitle"/>
          </p:nvPr>
        </p:nvSpPr>
        <p:spPr>
          <a:xfrm>
            <a:off x="342048" y="2389816"/>
            <a:ext cx="2410678"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1445" name="Google Shape;1445;p196"/>
          <p:cNvSpPr txBox="1"/>
          <p:nvPr>
            <p:ph type="title"/>
          </p:nvPr>
        </p:nvSpPr>
        <p:spPr>
          <a:xfrm>
            <a:off x="342047" y="434050"/>
            <a:ext cx="2410678" cy="188446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2700"/>
              <a:buFont typeface="Arial"/>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446" name="Google Shape;1446;p196"/>
          <p:cNvPicPr preferRelativeResize="0"/>
          <p:nvPr/>
        </p:nvPicPr>
        <p:blipFill rotWithShape="1">
          <a:blip r:embed="rId3">
            <a:alphaModFix/>
          </a:blip>
          <a:srcRect b="0" l="0" r="0" t="0"/>
          <a:stretch/>
        </p:blipFill>
        <p:spPr>
          <a:xfrm>
            <a:off x="7309249" y="4776433"/>
            <a:ext cx="1605199" cy="223165"/>
          </a:xfrm>
          <a:prstGeom prst="rect">
            <a:avLst/>
          </a:prstGeom>
          <a:noFill/>
          <a:ln>
            <a:noFill/>
          </a:ln>
        </p:spPr>
      </p:pic>
      <p:sp>
        <p:nvSpPr>
          <p:cNvPr id="1447" name="Google Shape;1447;p196"/>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p:cSld name="Last Slide">
    <p:bg>
      <p:bgPr>
        <a:solidFill>
          <a:schemeClr val="lt1"/>
        </a:solidFill>
      </p:bgPr>
    </p:bg>
    <p:spTree>
      <p:nvGrpSpPr>
        <p:cNvPr id="1448" name="Shape 1448"/>
        <p:cNvGrpSpPr/>
        <p:nvPr/>
      </p:nvGrpSpPr>
      <p:grpSpPr>
        <a:xfrm>
          <a:off x="0" y="0"/>
          <a:ext cx="0" cy="0"/>
          <a:chOff x="0" y="0"/>
          <a:chExt cx="0" cy="0"/>
        </a:xfrm>
      </p:grpSpPr>
      <p:pic>
        <p:nvPicPr>
          <p:cNvPr id="1449" name="Google Shape;1449;p197"/>
          <p:cNvPicPr preferRelativeResize="0"/>
          <p:nvPr/>
        </p:nvPicPr>
        <p:blipFill rotWithShape="1">
          <a:blip r:embed="rId2">
            <a:alphaModFix/>
          </a:blip>
          <a:srcRect b="0" l="0" r="0" t="0"/>
          <a:stretch/>
        </p:blipFill>
        <p:spPr>
          <a:xfrm>
            <a:off x="378" y="212"/>
            <a:ext cx="9143244" cy="5143075"/>
          </a:xfrm>
          <a:prstGeom prst="rect">
            <a:avLst/>
          </a:prstGeom>
          <a:noFill/>
          <a:ln>
            <a:noFill/>
          </a:ln>
        </p:spPr>
      </p:pic>
      <p:sp>
        <p:nvSpPr>
          <p:cNvPr id="1450" name="Google Shape;1450;p197"/>
          <p:cNvSpPr txBox="1"/>
          <p:nvPr>
            <p:ph type="title"/>
          </p:nvPr>
        </p:nvSpPr>
        <p:spPr>
          <a:xfrm>
            <a:off x="479808" y="1668607"/>
            <a:ext cx="4428662" cy="1806284"/>
          </a:xfrm>
          <a:prstGeom prst="rect">
            <a:avLst/>
          </a:prstGeom>
          <a:noFill/>
          <a:ln>
            <a:noFill/>
          </a:ln>
        </p:spPr>
        <p:txBody>
          <a:bodyPr anchorCtr="0" anchor="t" bIns="0" lIns="0" spcFirstLastPara="1" rIns="0" wrap="square" tIns="61700"/>
          <a:lstStyle>
            <a:lvl1pPr lvl="0" algn="l">
              <a:lnSpc>
                <a:spcPct val="86000"/>
              </a:lnSpc>
              <a:spcBef>
                <a:spcPts val="0"/>
              </a:spcBef>
              <a:spcAft>
                <a:spcPts val="0"/>
              </a:spcAft>
              <a:buClr>
                <a:schemeClr val="dk1"/>
              </a:buClr>
              <a:buSzPts val="4500"/>
              <a:buFont typeface="Arial"/>
              <a:buNone/>
              <a:defRPr b="0"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51" name="Google Shape;1451;p197"/>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rward-Looking Statements">
  <p:cSld name="Forward-Looking Statements">
    <p:spTree>
      <p:nvGrpSpPr>
        <p:cNvPr id="1452" name="Shape 1452"/>
        <p:cNvGrpSpPr/>
        <p:nvPr/>
      </p:nvGrpSpPr>
      <p:grpSpPr>
        <a:xfrm>
          <a:off x="0" y="0"/>
          <a:ext cx="0" cy="0"/>
          <a:chOff x="0" y="0"/>
          <a:chExt cx="0" cy="0"/>
        </a:xfrm>
      </p:grpSpPr>
      <p:sp>
        <p:nvSpPr>
          <p:cNvPr id="1453" name="Google Shape;1453;p198"/>
          <p:cNvSpPr txBox="1"/>
          <p:nvPr/>
        </p:nvSpPr>
        <p:spPr>
          <a:xfrm>
            <a:off x="928984" y="923624"/>
            <a:ext cx="7382284" cy="3185968"/>
          </a:xfrm>
          <a:prstGeom prst="rect">
            <a:avLst/>
          </a:prstGeom>
          <a:noFill/>
          <a:ln>
            <a:noFill/>
          </a:ln>
        </p:spPr>
        <p:txBody>
          <a:bodyPr anchorCtr="0" anchor="t" bIns="0" lIns="0" spcFirstLastPara="1" rIns="0" wrap="square" tIns="150875">
            <a:noAutofit/>
          </a:bodyPr>
          <a:lstStyle/>
          <a:p>
            <a:pPr indent="0" lvl="0" marL="0" marR="0" rtl="0" algn="l">
              <a:lnSpc>
                <a:spcPct val="114000"/>
              </a:lnSpc>
              <a:spcBef>
                <a:spcPts val="0"/>
              </a:spcBef>
              <a:spcAft>
                <a:spcPts val="0"/>
              </a:spcAft>
              <a:buClr>
                <a:schemeClr val="lt1"/>
              </a:buClr>
              <a:buSzPts val="1200"/>
              <a:buFont typeface="Arial"/>
              <a:buNone/>
            </a:pPr>
            <a:r>
              <a:rPr lang="en" sz="1200">
                <a:solidFill>
                  <a:schemeClr val="lt1"/>
                </a:solidFill>
                <a:latin typeface="Arial"/>
                <a:ea typeface="Arial"/>
                <a:cs typeface="Arial"/>
                <a:sym typeface="Arial"/>
              </a:rPr>
              <a:t>During the course of this presentation, we may make forward-looking statements regarding future events or the expected performance of the company. We caution you that such statements reflect our current</a:t>
            </a:r>
            <a:r>
              <a:rPr lang="en" sz="1200">
                <a:solidFill>
                  <a:schemeClr val="lt1"/>
                </a:solidFill>
                <a:latin typeface="Arial"/>
                <a:ea typeface="Arial"/>
                <a:cs typeface="Arial"/>
                <a:sym typeface="Arial"/>
              </a:rPr>
              <a:t> e</a:t>
            </a:r>
            <a:r>
              <a:rPr lang="en" sz="1200">
                <a:solidFill>
                  <a:schemeClr val="lt1"/>
                </a:solidFill>
                <a:latin typeface="Arial"/>
                <a:ea typeface="Arial"/>
                <a:cs typeface="Arial"/>
                <a:sym typeface="Arial"/>
              </a:rPr>
              <a:t>xpectations and estimates based on factors currently known to us and that actual events or results could differ materially. For important factors that may cause actual results to differ from those contained in our forward-looking statements, please review our filings with the SEC.  </a:t>
            </a:r>
            <a:endParaRPr sz="1100"/>
          </a:p>
          <a:p>
            <a:pPr indent="0" lvl="0" marL="0" marR="0" rtl="0" algn="l">
              <a:lnSpc>
                <a:spcPct val="114000"/>
              </a:lnSpc>
              <a:spcBef>
                <a:spcPts val="900"/>
              </a:spcBef>
              <a:spcAft>
                <a:spcPts val="0"/>
              </a:spcAft>
              <a:buClr>
                <a:schemeClr val="lt1"/>
              </a:buClr>
              <a:buSzPts val="1200"/>
              <a:buFont typeface="Arial"/>
              <a:buNone/>
            </a:pPr>
            <a:r>
              <a:rPr lang="en" sz="1200">
                <a:solidFill>
                  <a:schemeClr val="lt1"/>
                </a:solidFill>
                <a:latin typeface="Arial"/>
                <a:ea typeface="Arial"/>
                <a:cs typeface="Arial"/>
                <a:sym typeface="Arial"/>
              </a:rPr>
              <a:t>The forward-looking statements made in this presentation are being made as of the time and date of its live presentation. If reviewed after its live presentation, this presentation may not contain current or accurate information. We do not assume any obligation to update any forward-looking statements we may make. In addition, any information about our roadmap outlines our general product direction and is subject to change at any time without notice. It is for informational purposes only and shall not be incorporated into any contract or other commitment. Splunk undertakes no obligation either to develop the features or functionality described or to include any such feature or functionality in a future release.</a:t>
            </a:r>
            <a:endParaRPr sz="1100"/>
          </a:p>
          <a:p>
            <a:pPr indent="0" lvl="0" marL="0" marR="0" rtl="0" algn="l">
              <a:lnSpc>
                <a:spcPct val="114000"/>
              </a:lnSpc>
              <a:spcBef>
                <a:spcPts val="900"/>
              </a:spcBef>
              <a:spcAft>
                <a:spcPts val="0"/>
              </a:spcAft>
              <a:buNone/>
            </a:pPr>
            <a:r>
              <a:rPr lang="en" sz="800">
                <a:solidFill>
                  <a:schemeClr val="lt1"/>
                </a:solidFill>
                <a:latin typeface="Arial"/>
                <a:ea typeface="Arial"/>
                <a:cs typeface="Arial"/>
                <a:sym typeface="Arial"/>
              </a:rPr>
              <a:t>Splunk, Splunk&gt;, Listen to Your Data, The Engine for Machine Data, Splunk Cloud, Splunk Light and SPL are trademarks and registered trademarks of Splunk Inc. in the United States and other countries. All other brand names, product names, or trademarks belong to their respective owners. © 2018 Splunk Inc. All rights reserved.</a:t>
            </a:r>
            <a:endParaRPr sz="1100"/>
          </a:p>
        </p:txBody>
      </p:sp>
      <p:sp>
        <p:nvSpPr>
          <p:cNvPr id="1454" name="Google Shape;1454;p198"/>
          <p:cNvSpPr txBox="1"/>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Clr>
                <a:schemeClr val="lt1"/>
              </a:buClr>
              <a:buSzPts val="2700"/>
              <a:buFont typeface="Arial"/>
              <a:buNone/>
            </a:pPr>
            <a:r>
              <a:rPr b="1" lang="en" sz="2700">
                <a:solidFill>
                  <a:schemeClr val="lt1"/>
                </a:solidFill>
                <a:latin typeface="Arial"/>
                <a:ea typeface="Arial"/>
                <a:cs typeface="Arial"/>
                <a:sym typeface="Arial"/>
              </a:rPr>
              <a:t>Forward-Looking Statements</a:t>
            </a:r>
            <a:endParaRPr sz="1100"/>
          </a:p>
        </p:txBody>
      </p:sp>
      <p:sp>
        <p:nvSpPr>
          <p:cNvPr id="1455" name="Google Shape;1455;p198"/>
          <p:cNvSpPr txBox="1"/>
          <p:nvPr/>
        </p:nvSpPr>
        <p:spPr>
          <a:xfrm>
            <a:off x="983638" y="-289360"/>
            <a:ext cx="7176724" cy="276999"/>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800">
                <a:solidFill>
                  <a:srgbClr val="C00000"/>
                </a:solidFill>
                <a:latin typeface="Arial"/>
                <a:ea typeface="Arial"/>
                <a:cs typeface="Arial"/>
                <a:sym typeface="Arial"/>
              </a:rPr>
              <a:t>THIS SLIDE IS REQUIRED FOR</a:t>
            </a:r>
            <a:r>
              <a:rPr b="1" lang="en" sz="1800">
                <a:solidFill>
                  <a:srgbClr val="C00000"/>
                </a:solidFill>
                <a:latin typeface="Arial"/>
                <a:ea typeface="Arial"/>
                <a:cs typeface="Arial"/>
                <a:sym typeface="Arial"/>
              </a:rPr>
              <a:t> ALL 3</a:t>
            </a:r>
            <a:r>
              <a:rPr b="1" baseline="30000" lang="en" sz="1800">
                <a:solidFill>
                  <a:srgbClr val="C00000"/>
                </a:solidFill>
                <a:latin typeface="Arial"/>
                <a:ea typeface="Arial"/>
                <a:cs typeface="Arial"/>
                <a:sym typeface="Arial"/>
              </a:rPr>
              <a:t>RD</a:t>
            </a:r>
            <a:r>
              <a:rPr b="1" lang="en" sz="1800">
                <a:solidFill>
                  <a:srgbClr val="C00000"/>
                </a:solidFill>
                <a:latin typeface="Arial"/>
                <a:ea typeface="Arial"/>
                <a:cs typeface="Arial"/>
                <a:sym typeface="Arial"/>
              </a:rPr>
              <a:t> PARTY PRESENTATIONS.</a:t>
            </a:r>
            <a:endParaRPr b="1" sz="1800">
              <a:solidFill>
                <a:srgbClr val="C00000"/>
              </a:solidFill>
              <a:latin typeface="Arial"/>
              <a:ea typeface="Arial"/>
              <a:cs typeface="Arial"/>
              <a:sym typeface="Arial"/>
            </a:endParaRPr>
          </a:p>
        </p:txBody>
      </p:sp>
      <p:sp>
        <p:nvSpPr>
          <p:cNvPr id="1456" name="Google Shape;1456;p198"/>
          <p:cNvSpPr txBox="1"/>
          <p:nvPr/>
        </p:nvSpPr>
        <p:spPr>
          <a:xfrm>
            <a:off x="-1" y="5577166"/>
            <a:ext cx="4457702" cy="270074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 sz="1400">
                <a:solidFill>
                  <a:schemeClr val="lt1"/>
                </a:solidFill>
                <a:latin typeface="Arial"/>
                <a:ea typeface="Arial"/>
                <a:cs typeface="Arial"/>
                <a:sym typeface="Arial"/>
              </a:rPr>
              <a:t>Presentations to Third-Parties </a:t>
            </a:r>
            <a:r>
              <a:rPr b="0" i="0" lang="en" sz="1400">
                <a:solidFill>
                  <a:schemeClr val="lt1"/>
                </a:solidFill>
                <a:latin typeface="Arial"/>
                <a:ea typeface="Arial"/>
                <a:cs typeface="Arial"/>
                <a:sym typeface="Arial"/>
              </a:rPr>
              <a:t>(i.e., non-Splunkers)</a:t>
            </a:r>
            <a:endParaRPr b="0" i="0"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When presenting to third</a:t>
            </a:r>
            <a:r>
              <a:rPr b="0" i="0" lang="en" sz="1400">
                <a:solidFill>
                  <a:schemeClr val="lt1"/>
                </a:solidFill>
                <a:latin typeface="Arial"/>
                <a:ea typeface="Arial"/>
                <a:cs typeface="Arial"/>
                <a:sym typeface="Arial"/>
              </a:rPr>
              <a:t> parties, this </a:t>
            </a:r>
            <a:r>
              <a:rPr b="0" i="0" lang="en" sz="1400">
                <a:solidFill>
                  <a:schemeClr val="lt1"/>
                </a:solidFill>
                <a:latin typeface="Arial"/>
                <a:ea typeface="Arial"/>
                <a:cs typeface="Arial"/>
                <a:sym typeface="Arial"/>
              </a:rPr>
              <a:t>slide must</a:t>
            </a:r>
            <a:r>
              <a:rPr b="0" i="0" lang="en" sz="1400">
                <a:solidFill>
                  <a:schemeClr val="lt1"/>
                </a:solidFill>
                <a:latin typeface="Arial"/>
                <a:ea typeface="Arial"/>
                <a:cs typeface="Arial"/>
                <a:sym typeface="Arial"/>
              </a:rPr>
              <a:t> be included immediately after the title slide.</a:t>
            </a:r>
            <a:endParaRPr b="0" i="0"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Only share confidential information on a “need-to-know” basis and make sure the audience members are bound by non-disclosure or confidentiality agreements. </a:t>
            </a:r>
            <a:endParaRPr sz="1100"/>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Before disclosing any customer or other third party names, logos or use cases, confirm with Marketing that we have the right consents. </a:t>
            </a:r>
            <a:endParaRPr sz="1100"/>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Don’t bash the competition. If making comparisons between Splunk and our competitors, stick to the facts. </a:t>
            </a:r>
            <a:endParaRPr sz="1100"/>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Make sure all statements are not overstated and are supported by facts. </a:t>
            </a:r>
            <a:endParaRPr sz="1100"/>
          </a:p>
        </p:txBody>
      </p:sp>
      <p:sp>
        <p:nvSpPr>
          <p:cNvPr id="1457" name="Google Shape;1457;p198"/>
          <p:cNvSpPr txBox="1"/>
          <p:nvPr/>
        </p:nvSpPr>
        <p:spPr>
          <a:xfrm>
            <a:off x="4881282" y="5577166"/>
            <a:ext cx="4457702" cy="186974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Confidential</a:t>
            </a:r>
            <a:r>
              <a:rPr b="1" lang="en" sz="1400">
                <a:solidFill>
                  <a:schemeClr val="lt1"/>
                </a:solidFill>
                <a:latin typeface="Arial"/>
                <a:ea typeface="Arial"/>
                <a:cs typeface="Arial"/>
                <a:sym typeface="Arial"/>
              </a:rPr>
              <a:t> Information</a:t>
            </a:r>
            <a:endParaRPr b="1"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If the presentation contains confidential information, a confidentiality notice must appear on every slide.</a:t>
            </a:r>
            <a:r>
              <a:rPr lang="en" sz="1400">
                <a:solidFill>
                  <a:schemeClr val="lt1"/>
                </a:solidFill>
                <a:latin typeface="Arial"/>
                <a:ea typeface="Arial"/>
                <a:cs typeface="Arial"/>
                <a:sym typeface="Arial"/>
              </a:rPr>
              <a:t> Please contact </a:t>
            </a:r>
            <a:r>
              <a:rPr lang="en" sz="1400" u="sng">
                <a:solidFill>
                  <a:schemeClr val="hlink"/>
                </a:solidFill>
                <a:latin typeface="Arial"/>
                <a:ea typeface="Arial"/>
                <a:cs typeface="Arial"/>
                <a:sym typeface="Arial"/>
                <a:hlinkClick r:id="rId2"/>
              </a:rPr>
              <a:t>powerpoint@splunk.com</a:t>
            </a:r>
            <a:r>
              <a:rPr lang="en" sz="1400">
                <a:solidFill>
                  <a:schemeClr val="lt1"/>
                </a:solidFill>
                <a:latin typeface="Arial"/>
                <a:ea typeface="Arial"/>
                <a:cs typeface="Arial"/>
                <a:sym typeface="Arial"/>
              </a:rPr>
              <a:t> for help implementing this notice: Confidential information. Do not distribute.</a:t>
            </a:r>
            <a:endParaRPr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Examples of confidential information:</a:t>
            </a:r>
            <a:r>
              <a:rPr lang="en" sz="1400">
                <a:solidFill>
                  <a:schemeClr val="lt1"/>
                </a:solidFill>
                <a:latin typeface="Arial"/>
                <a:ea typeface="Arial"/>
                <a:cs typeface="Arial"/>
                <a:sym typeface="Arial"/>
              </a:rPr>
              <a:t>  </a:t>
            </a:r>
            <a:r>
              <a:rPr lang="en" sz="1400">
                <a:solidFill>
                  <a:schemeClr val="lt1"/>
                </a:solidFill>
                <a:latin typeface="Arial"/>
                <a:ea typeface="Arial"/>
                <a:cs typeface="Arial"/>
                <a:sym typeface="Arial"/>
              </a:rPr>
              <a:t>financial results, strategic business and marketing plans, product launches and roadmaps, customer lists and use cases. </a:t>
            </a:r>
            <a:endParaRPr sz="1100"/>
          </a:p>
        </p:txBody>
      </p:sp>
      <p:sp>
        <p:nvSpPr>
          <p:cNvPr id="1458" name="Google Shape;1458;p198"/>
          <p:cNvSpPr txBox="1"/>
          <p:nvPr/>
        </p:nvSpPr>
        <p:spPr>
          <a:xfrm>
            <a:off x="2815176" y="5234268"/>
            <a:ext cx="3473307" cy="2769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00000"/>
              </a:buClr>
              <a:buSzPts val="1800"/>
              <a:buFont typeface="Arial"/>
              <a:buNone/>
            </a:pPr>
            <a:r>
              <a:rPr b="1" i="0" lang="en" sz="1800">
                <a:solidFill>
                  <a:srgbClr val="C00000"/>
                </a:solidFill>
                <a:latin typeface="Arial"/>
                <a:ea typeface="Arial"/>
                <a:cs typeface="Arial"/>
                <a:sym typeface="Arial"/>
              </a:rPr>
              <a:t>NOTICE </a:t>
            </a:r>
            <a:r>
              <a:rPr b="1" i="0" lang="en" sz="1800">
                <a:solidFill>
                  <a:srgbClr val="C00000"/>
                </a:solidFill>
                <a:latin typeface="Arial"/>
                <a:ea typeface="Arial"/>
                <a:cs typeface="Arial"/>
                <a:sym typeface="Arial"/>
              </a:rPr>
              <a:t>FROM SPLUNK</a:t>
            </a:r>
            <a:r>
              <a:rPr b="1" i="0" lang="en" sz="1800">
                <a:solidFill>
                  <a:srgbClr val="C00000"/>
                </a:solidFill>
                <a:latin typeface="Arial"/>
                <a:ea typeface="Arial"/>
                <a:cs typeface="Arial"/>
                <a:sym typeface="Arial"/>
              </a:rPr>
              <a:t> LEGAL</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showMasterSp="0">
  <p:cSld name="Grid">
    <p:spTree>
      <p:nvGrpSpPr>
        <p:cNvPr id="1459" name="Shape 1459"/>
        <p:cNvGrpSpPr/>
        <p:nvPr/>
      </p:nvGrpSpPr>
      <p:grpSpPr>
        <a:xfrm>
          <a:off x="0" y="0"/>
          <a:ext cx="0" cy="0"/>
          <a:chOff x="0" y="0"/>
          <a:chExt cx="0" cy="0"/>
        </a:xfrm>
      </p:grpSpPr>
      <p:grpSp>
        <p:nvGrpSpPr>
          <p:cNvPr id="1460" name="Google Shape;1460;p199"/>
          <p:cNvGrpSpPr/>
          <p:nvPr/>
        </p:nvGrpSpPr>
        <p:grpSpPr>
          <a:xfrm>
            <a:off x="-5" y="0"/>
            <a:ext cx="9144005" cy="5143502"/>
            <a:chOff x="-6" y="0"/>
            <a:chExt cx="12192007" cy="6858003"/>
          </a:xfrm>
        </p:grpSpPr>
        <p:grpSp>
          <p:nvGrpSpPr>
            <p:cNvPr id="1461" name="Google Shape;1461;p199"/>
            <p:cNvGrpSpPr/>
            <p:nvPr/>
          </p:nvGrpSpPr>
          <p:grpSpPr>
            <a:xfrm>
              <a:off x="-6" y="0"/>
              <a:ext cx="12192007" cy="6858003"/>
              <a:chOff x="-6" y="0"/>
              <a:chExt cx="12192007" cy="6858003"/>
            </a:xfrm>
          </p:grpSpPr>
          <p:sp>
            <p:nvSpPr>
              <p:cNvPr id="1462" name="Google Shape;1462;p199"/>
              <p:cNvSpPr/>
              <p:nvPr/>
            </p:nvSpPr>
            <p:spPr>
              <a:xfrm>
                <a:off x="-1"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63" name="Google Shape;1463;p199"/>
              <p:cNvSpPr/>
              <p:nvPr/>
            </p:nvSpPr>
            <p:spPr>
              <a:xfrm>
                <a:off x="11735937"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64" name="Google Shape;1464;p199"/>
              <p:cNvSpPr/>
              <p:nvPr/>
            </p:nvSpPr>
            <p:spPr>
              <a:xfrm rot="5400000">
                <a:off x="5940803" y="-5940802"/>
                <a:ext cx="310394" cy="12192002"/>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65" name="Google Shape;1465;p199"/>
              <p:cNvSpPr/>
              <p:nvPr/>
            </p:nvSpPr>
            <p:spPr>
              <a:xfrm rot="5400000">
                <a:off x="5618932" y="284938"/>
                <a:ext cx="954126" cy="12192003"/>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66" name="Google Shape;1466;p199"/>
              <p:cNvSpPr/>
              <p:nvPr/>
            </p:nvSpPr>
            <p:spPr>
              <a:xfrm rot="5400000">
                <a:off x="5872035" y="-4223457"/>
                <a:ext cx="447930" cy="12192002"/>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nvGrpSpPr>
            <p:cNvPr id="1467" name="Google Shape;1467;p199"/>
            <p:cNvGrpSpPr/>
            <p:nvPr/>
          </p:nvGrpSpPr>
          <p:grpSpPr>
            <a:xfrm>
              <a:off x="456062" y="304801"/>
              <a:ext cx="11279875" cy="5599075"/>
              <a:chOff x="0" y="304801"/>
              <a:chExt cx="12192000" cy="5599075"/>
            </a:xfrm>
          </p:grpSpPr>
          <p:cxnSp>
            <p:nvCxnSpPr>
              <p:cNvPr id="1468" name="Google Shape;1468;p199"/>
              <p:cNvCxnSpPr/>
              <p:nvPr/>
            </p:nvCxnSpPr>
            <p:spPr>
              <a:xfrm>
                <a:off x="0" y="52876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69" name="Google Shape;1469;p199"/>
              <p:cNvCxnSpPr/>
              <p:nvPr/>
            </p:nvCxnSpPr>
            <p:spPr>
              <a:xfrm>
                <a:off x="0" y="30480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0" name="Google Shape;1470;p199"/>
              <p:cNvCxnSpPr/>
              <p:nvPr/>
            </p:nvCxnSpPr>
            <p:spPr>
              <a:xfrm>
                <a:off x="0" y="75272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1" name="Google Shape;1471;p199"/>
              <p:cNvCxnSpPr/>
              <p:nvPr/>
            </p:nvCxnSpPr>
            <p:spPr>
              <a:xfrm>
                <a:off x="0" y="97669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2" name="Google Shape;1472;p199"/>
              <p:cNvCxnSpPr/>
              <p:nvPr/>
            </p:nvCxnSpPr>
            <p:spPr>
              <a:xfrm>
                <a:off x="0" y="120065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3" name="Google Shape;1473;p199"/>
              <p:cNvCxnSpPr/>
              <p:nvPr/>
            </p:nvCxnSpPr>
            <p:spPr>
              <a:xfrm>
                <a:off x="0" y="142461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4" name="Google Shape;1474;p199"/>
              <p:cNvCxnSpPr/>
              <p:nvPr/>
            </p:nvCxnSpPr>
            <p:spPr>
              <a:xfrm>
                <a:off x="0" y="164857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5" name="Google Shape;1475;p199"/>
              <p:cNvCxnSpPr/>
              <p:nvPr/>
            </p:nvCxnSpPr>
            <p:spPr>
              <a:xfrm>
                <a:off x="0" y="187254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6" name="Google Shape;1476;p199"/>
              <p:cNvCxnSpPr/>
              <p:nvPr/>
            </p:nvCxnSpPr>
            <p:spPr>
              <a:xfrm>
                <a:off x="0" y="209650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7" name="Google Shape;1477;p199"/>
              <p:cNvCxnSpPr/>
              <p:nvPr/>
            </p:nvCxnSpPr>
            <p:spPr>
              <a:xfrm>
                <a:off x="0" y="232046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8" name="Google Shape;1478;p199"/>
              <p:cNvCxnSpPr/>
              <p:nvPr/>
            </p:nvCxnSpPr>
            <p:spPr>
              <a:xfrm>
                <a:off x="0" y="254443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79" name="Google Shape;1479;p199"/>
              <p:cNvCxnSpPr/>
              <p:nvPr/>
            </p:nvCxnSpPr>
            <p:spPr>
              <a:xfrm>
                <a:off x="0" y="299235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0" name="Google Shape;1480;p199"/>
              <p:cNvCxnSpPr/>
              <p:nvPr/>
            </p:nvCxnSpPr>
            <p:spPr>
              <a:xfrm>
                <a:off x="0" y="276839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1" name="Google Shape;1481;p199"/>
              <p:cNvCxnSpPr/>
              <p:nvPr/>
            </p:nvCxnSpPr>
            <p:spPr>
              <a:xfrm>
                <a:off x="0" y="344028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2" name="Google Shape;1482;p199"/>
              <p:cNvCxnSpPr/>
              <p:nvPr/>
            </p:nvCxnSpPr>
            <p:spPr>
              <a:xfrm>
                <a:off x="0" y="321632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3" name="Google Shape;1483;p199"/>
              <p:cNvCxnSpPr/>
              <p:nvPr/>
            </p:nvCxnSpPr>
            <p:spPr>
              <a:xfrm>
                <a:off x="0" y="366424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4" name="Google Shape;1484;p199"/>
              <p:cNvCxnSpPr/>
              <p:nvPr/>
            </p:nvCxnSpPr>
            <p:spPr>
              <a:xfrm>
                <a:off x="0" y="388820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5" name="Google Shape;1485;p199"/>
              <p:cNvCxnSpPr/>
              <p:nvPr/>
            </p:nvCxnSpPr>
            <p:spPr>
              <a:xfrm>
                <a:off x="0" y="411217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6" name="Google Shape;1486;p199"/>
              <p:cNvCxnSpPr/>
              <p:nvPr/>
            </p:nvCxnSpPr>
            <p:spPr>
              <a:xfrm>
                <a:off x="0" y="433613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7" name="Google Shape;1487;p199"/>
              <p:cNvCxnSpPr/>
              <p:nvPr/>
            </p:nvCxnSpPr>
            <p:spPr>
              <a:xfrm>
                <a:off x="0" y="456009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8" name="Google Shape;1488;p199"/>
              <p:cNvCxnSpPr/>
              <p:nvPr/>
            </p:nvCxnSpPr>
            <p:spPr>
              <a:xfrm>
                <a:off x="0" y="478406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89" name="Google Shape;1489;p199"/>
              <p:cNvCxnSpPr/>
              <p:nvPr/>
            </p:nvCxnSpPr>
            <p:spPr>
              <a:xfrm>
                <a:off x="0" y="500802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90" name="Google Shape;1490;p199"/>
              <p:cNvCxnSpPr/>
              <p:nvPr/>
            </p:nvCxnSpPr>
            <p:spPr>
              <a:xfrm>
                <a:off x="0" y="523198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91" name="Google Shape;1491;p199"/>
              <p:cNvCxnSpPr/>
              <p:nvPr/>
            </p:nvCxnSpPr>
            <p:spPr>
              <a:xfrm>
                <a:off x="0" y="545595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92" name="Google Shape;1492;p199"/>
              <p:cNvCxnSpPr/>
              <p:nvPr/>
            </p:nvCxnSpPr>
            <p:spPr>
              <a:xfrm>
                <a:off x="0" y="590387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493" name="Google Shape;1493;p199"/>
              <p:cNvCxnSpPr/>
              <p:nvPr/>
            </p:nvCxnSpPr>
            <p:spPr>
              <a:xfrm>
                <a:off x="0" y="5679913"/>
                <a:ext cx="12192000" cy="0"/>
              </a:xfrm>
              <a:prstGeom prst="straightConnector1">
                <a:avLst/>
              </a:prstGeom>
              <a:noFill/>
              <a:ln cap="flat" cmpd="sng" w="9525">
                <a:solidFill>
                  <a:srgbClr val="53D4FF"/>
                </a:solidFill>
                <a:prstDash val="solid"/>
                <a:miter lim="800000"/>
                <a:headEnd len="sm" w="sm" type="none"/>
                <a:tailEnd len="sm" w="sm" type="none"/>
              </a:ln>
            </p:spPr>
          </p:cxnSp>
        </p:grpSp>
        <p:grpSp>
          <p:nvGrpSpPr>
            <p:cNvPr id="1494" name="Google Shape;1494;p199"/>
            <p:cNvGrpSpPr/>
            <p:nvPr/>
          </p:nvGrpSpPr>
          <p:grpSpPr>
            <a:xfrm>
              <a:off x="456062" y="304801"/>
              <a:ext cx="11277720" cy="5599075"/>
              <a:chOff x="456062" y="304801"/>
              <a:chExt cx="11277720" cy="5817450"/>
            </a:xfrm>
          </p:grpSpPr>
          <p:sp>
            <p:nvSpPr>
              <p:cNvPr id="1495" name="Google Shape;1495;p199"/>
              <p:cNvSpPr/>
              <p:nvPr/>
            </p:nvSpPr>
            <p:spPr>
              <a:xfrm>
                <a:off x="7138185"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96" name="Google Shape;1496;p199"/>
              <p:cNvSpPr/>
              <p:nvPr/>
            </p:nvSpPr>
            <p:spPr>
              <a:xfrm>
                <a:off x="5229007"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97" name="Google Shape;1497;p199"/>
              <p:cNvSpPr/>
              <p:nvPr/>
            </p:nvSpPr>
            <p:spPr>
              <a:xfrm>
                <a:off x="4274418"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98" name="Google Shape;1498;p199"/>
              <p:cNvSpPr/>
              <p:nvPr/>
            </p:nvSpPr>
            <p:spPr>
              <a:xfrm>
                <a:off x="3319829"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499" name="Google Shape;1499;p199"/>
              <p:cNvSpPr/>
              <p:nvPr/>
            </p:nvSpPr>
            <p:spPr>
              <a:xfrm>
                <a:off x="2365240"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0" name="Google Shape;1500;p199"/>
              <p:cNvSpPr/>
              <p:nvPr/>
            </p:nvSpPr>
            <p:spPr>
              <a:xfrm>
                <a:off x="1410651"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1" name="Google Shape;1501;p199"/>
              <p:cNvSpPr/>
              <p:nvPr/>
            </p:nvSpPr>
            <p:spPr>
              <a:xfrm>
                <a:off x="45606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2" name="Google Shape;1502;p199"/>
              <p:cNvSpPr/>
              <p:nvPr/>
            </p:nvSpPr>
            <p:spPr>
              <a:xfrm>
                <a:off x="6183596"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3" name="Google Shape;1503;p199"/>
              <p:cNvSpPr/>
              <p:nvPr/>
            </p:nvSpPr>
            <p:spPr>
              <a:xfrm>
                <a:off x="8092774"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4" name="Google Shape;1504;p199"/>
              <p:cNvSpPr/>
              <p:nvPr/>
            </p:nvSpPr>
            <p:spPr>
              <a:xfrm>
                <a:off x="9047363"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5" name="Google Shape;1505;p199"/>
              <p:cNvSpPr/>
              <p:nvPr/>
            </p:nvSpPr>
            <p:spPr>
              <a:xfrm>
                <a:off x="1000195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06" name="Google Shape;1506;p199"/>
              <p:cNvSpPr/>
              <p:nvPr/>
            </p:nvSpPr>
            <p:spPr>
              <a:xfrm>
                <a:off x="1095654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and text sizing">
  <p:cSld name="Grid and text sizing">
    <p:spTree>
      <p:nvGrpSpPr>
        <p:cNvPr id="1507" name="Shape 1507"/>
        <p:cNvGrpSpPr/>
        <p:nvPr/>
      </p:nvGrpSpPr>
      <p:grpSpPr>
        <a:xfrm>
          <a:off x="0" y="0"/>
          <a:ext cx="0" cy="0"/>
          <a:chOff x="0" y="0"/>
          <a:chExt cx="0" cy="0"/>
        </a:xfrm>
      </p:grpSpPr>
      <p:grpSp>
        <p:nvGrpSpPr>
          <p:cNvPr id="1508" name="Google Shape;1508;p200"/>
          <p:cNvGrpSpPr/>
          <p:nvPr/>
        </p:nvGrpSpPr>
        <p:grpSpPr>
          <a:xfrm>
            <a:off x="-5" y="0"/>
            <a:ext cx="9144005" cy="5143502"/>
            <a:chOff x="-6" y="0"/>
            <a:chExt cx="12192007" cy="6858003"/>
          </a:xfrm>
        </p:grpSpPr>
        <p:grpSp>
          <p:nvGrpSpPr>
            <p:cNvPr id="1509" name="Google Shape;1509;p200"/>
            <p:cNvGrpSpPr/>
            <p:nvPr/>
          </p:nvGrpSpPr>
          <p:grpSpPr>
            <a:xfrm>
              <a:off x="-6" y="0"/>
              <a:ext cx="12192007" cy="6858003"/>
              <a:chOff x="-6" y="0"/>
              <a:chExt cx="12192007" cy="6858003"/>
            </a:xfrm>
          </p:grpSpPr>
          <p:sp>
            <p:nvSpPr>
              <p:cNvPr id="1510" name="Google Shape;1510;p200"/>
              <p:cNvSpPr/>
              <p:nvPr/>
            </p:nvSpPr>
            <p:spPr>
              <a:xfrm>
                <a:off x="-1"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11" name="Google Shape;1511;p200"/>
              <p:cNvSpPr/>
              <p:nvPr/>
            </p:nvSpPr>
            <p:spPr>
              <a:xfrm>
                <a:off x="11735937"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12" name="Google Shape;1512;p200"/>
              <p:cNvSpPr/>
              <p:nvPr/>
            </p:nvSpPr>
            <p:spPr>
              <a:xfrm rot="5400000">
                <a:off x="5940803" y="-5940802"/>
                <a:ext cx="310394" cy="12192002"/>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13" name="Google Shape;1513;p200"/>
              <p:cNvSpPr/>
              <p:nvPr/>
            </p:nvSpPr>
            <p:spPr>
              <a:xfrm rot="5400000">
                <a:off x="5618932" y="284938"/>
                <a:ext cx="954126" cy="12192003"/>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nvGrpSpPr>
            <p:cNvPr id="1514" name="Google Shape;1514;p200"/>
            <p:cNvGrpSpPr/>
            <p:nvPr/>
          </p:nvGrpSpPr>
          <p:grpSpPr>
            <a:xfrm>
              <a:off x="456062" y="304801"/>
              <a:ext cx="11279875" cy="5599075"/>
              <a:chOff x="0" y="304801"/>
              <a:chExt cx="12192000" cy="5599075"/>
            </a:xfrm>
          </p:grpSpPr>
          <p:cxnSp>
            <p:nvCxnSpPr>
              <p:cNvPr id="1515" name="Google Shape;1515;p200"/>
              <p:cNvCxnSpPr/>
              <p:nvPr/>
            </p:nvCxnSpPr>
            <p:spPr>
              <a:xfrm>
                <a:off x="0" y="52876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16" name="Google Shape;1516;p200"/>
              <p:cNvCxnSpPr/>
              <p:nvPr/>
            </p:nvCxnSpPr>
            <p:spPr>
              <a:xfrm>
                <a:off x="0" y="30480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17" name="Google Shape;1517;p200"/>
              <p:cNvCxnSpPr/>
              <p:nvPr/>
            </p:nvCxnSpPr>
            <p:spPr>
              <a:xfrm>
                <a:off x="0" y="75272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18" name="Google Shape;1518;p200"/>
              <p:cNvCxnSpPr/>
              <p:nvPr/>
            </p:nvCxnSpPr>
            <p:spPr>
              <a:xfrm>
                <a:off x="0" y="97669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19" name="Google Shape;1519;p200"/>
              <p:cNvCxnSpPr/>
              <p:nvPr/>
            </p:nvCxnSpPr>
            <p:spPr>
              <a:xfrm>
                <a:off x="0" y="120065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0" name="Google Shape;1520;p200"/>
              <p:cNvCxnSpPr/>
              <p:nvPr/>
            </p:nvCxnSpPr>
            <p:spPr>
              <a:xfrm>
                <a:off x="0" y="142461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1" name="Google Shape;1521;p200"/>
              <p:cNvCxnSpPr/>
              <p:nvPr/>
            </p:nvCxnSpPr>
            <p:spPr>
              <a:xfrm>
                <a:off x="0" y="164857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2" name="Google Shape;1522;p200"/>
              <p:cNvCxnSpPr/>
              <p:nvPr/>
            </p:nvCxnSpPr>
            <p:spPr>
              <a:xfrm>
                <a:off x="0" y="187254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3" name="Google Shape;1523;p200"/>
              <p:cNvCxnSpPr/>
              <p:nvPr/>
            </p:nvCxnSpPr>
            <p:spPr>
              <a:xfrm>
                <a:off x="0" y="209650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4" name="Google Shape;1524;p200"/>
              <p:cNvCxnSpPr/>
              <p:nvPr/>
            </p:nvCxnSpPr>
            <p:spPr>
              <a:xfrm>
                <a:off x="0" y="232046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5" name="Google Shape;1525;p200"/>
              <p:cNvCxnSpPr/>
              <p:nvPr/>
            </p:nvCxnSpPr>
            <p:spPr>
              <a:xfrm>
                <a:off x="0" y="254443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6" name="Google Shape;1526;p200"/>
              <p:cNvCxnSpPr/>
              <p:nvPr/>
            </p:nvCxnSpPr>
            <p:spPr>
              <a:xfrm>
                <a:off x="0" y="299235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7" name="Google Shape;1527;p200"/>
              <p:cNvCxnSpPr/>
              <p:nvPr/>
            </p:nvCxnSpPr>
            <p:spPr>
              <a:xfrm>
                <a:off x="0" y="276839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8" name="Google Shape;1528;p200"/>
              <p:cNvCxnSpPr/>
              <p:nvPr/>
            </p:nvCxnSpPr>
            <p:spPr>
              <a:xfrm>
                <a:off x="0" y="344028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29" name="Google Shape;1529;p200"/>
              <p:cNvCxnSpPr/>
              <p:nvPr/>
            </p:nvCxnSpPr>
            <p:spPr>
              <a:xfrm>
                <a:off x="0" y="321632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0" name="Google Shape;1530;p200"/>
              <p:cNvCxnSpPr/>
              <p:nvPr/>
            </p:nvCxnSpPr>
            <p:spPr>
              <a:xfrm>
                <a:off x="0" y="366424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1" name="Google Shape;1531;p200"/>
              <p:cNvCxnSpPr/>
              <p:nvPr/>
            </p:nvCxnSpPr>
            <p:spPr>
              <a:xfrm>
                <a:off x="0" y="388820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2" name="Google Shape;1532;p200"/>
              <p:cNvCxnSpPr/>
              <p:nvPr/>
            </p:nvCxnSpPr>
            <p:spPr>
              <a:xfrm>
                <a:off x="0" y="411217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3" name="Google Shape;1533;p200"/>
              <p:cNvCxnSpPr/>
              <p:nvPr/>
            </p:nvCxnSpPr>
            <p:spPr>
              <a:xfrm>
                <a:off x="0" y="433613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4" name="Google Shape;1534;p200"/>
              <p:cNvCxnSpPr/>
              <p:nvPr/>
            </p:nvCxnSpPr>
            <p:spPr>
              <a:xfrm>
                <a:off x="0" y="456009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5" name="Google Shape;1535;p200"/>
              <p:cNvCxnSpPr/>
              <p:nvPr/>
            </p:nvCxnSpPr>
            <p:spPr>
              <a:xfrm>
                <a:off x="0" y="478406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6" name="Google Shape;1536;p200"/>
              <p:cNvCxnSpPr/>
              <p:nvPr/>
            </p:nvCxnSpPr>
            <p:spPr>
              <a:xfrm>
                <a:off x="0" y="500802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7" name="Google Shape;1537;p200"/>
              <p:cNvCxnSpPr/>
              <p:nvPr/>
            </p:nvCxnSpPr>
            <p:spPr>
              <a:xfrm>
                <a:off x="0" y="523198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8" name="Google Shape;1538;p200"/>
              <p:cNvCxnSpPr/>
              <p:nvPr/>
            </p:nvCxnSpPr>
            <p:spPr>
              <a:xfrm>
                <a:off x="0" y="545595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39" name="Google Shape;1539;p200"/>
              <p:cNvCxnSpPr/>
              <p:nvPr/>
            </p:nvCxnSpPr>
            <p:spPr>
              <a:xfrm>
                <a:off x="0" y="590387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1540" name="Google Shape;1540;p200"/>
              <p:cNvCxnSpPr/>
              <p:nvPr/>
            </p:nvCxnSpPr>
            <p:spPr>
              <a:xfrm>
                <a:off x="0" y="5679913"/>
                <a:ext cx="12192000" cy="0"/>
              </a:xfrm>
              <a:prstGeom prst="straightConnector1">
                <a:avLst/>
              </a:prstGeom>
              <a:noFill/>
              <a:ln cap="flat" cmpd="sng" w="9525">
                <a:solidFill>
                  <a:srgbClr val="53D4FF"/>
                </a:solidFill>
                <a:prstDash val="solid"/>
                <a:miter lim="800000"/>
                <a:headEnd len="sm" w="sm" type="none"/>
                <a:tailEnd len="sm" w="sm" type="none"/>
              </a:ln>
            </p:spPr>
          </p:cxnSp>
        </p:grpSp>
        <p:grpSp>
          <p:nvGrpSpPr>
            <p:cNvPr id="1541" name="Google Shape;1541;p200"/>
            <p:cNvGrpSpPr/>
            <p:nvPr/>
          </p:nvGrpSpPr>
          <p:grpSpPr>
            <a:xfrm>
              <a:off x="456062" y="304801"/>
              <a:ext cx="11277720" cy="5599075"/>
              <a:chOff x="456062" y="304801"/>
              <a:chExt cx="11277720" cy="5817450"/>
            </a:xfrm>
          </p:grpSpPr>
          <p:sp>
            <p:nvSpPr>
              <p:cNvPr id="1542" name="Google Shape;1542;p200"/>
              <p:cNvSpPr/>
              <p:nvPr/>
            </p:nvSpPr>
            <p:spPr>
              <a:xfrm>
                <a:off x="7138185"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3" name="Google Shape;1543;p200"/>
              <p:cNvSpPr/>
              <p:nvPr/>
            </p:nvSpPr>
            <p:spPr>
              <a:xfrm>
                <a:off x="5229007"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4" name="Google Shape;1544;p200"/>
              <p:cNvSpPr/>
              <p:nvPr/>
            </p:nvSpPr>
            <p:spPr>
              <a:xfrm>
                <a:off x="4274418"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5" name="Google Shape;1545;p200"/>
              <p:cNvSpPr/>
              <p:nvPr/>
            </p:nvSpPr>
            <p:spPr>
              <a:xfrm>
                <a:off x="3319829"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6" name="Google Shape;1546;p200"/>
              <p:cNvSpPr/>
              <p:nvPr/>
            </p:nvSpPr>
            <p:spPr>
              <a:xfrm>
                <a:off x="2365240"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7" name="Google Shape;1547;p200"/>
              <p:cNvSpPr/>
              <p:nvPr/>
            </p:nvSpPr>
            <p:spPr>
              <a:xfrm>
                <a:off x="1410651"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8" name="Google Shape;1548;p200"/>
              <p:cNvSpPr/>
              <p:nvPr/>
            </p:nvSpPr>
            <p:spPr>
              <a:xfrm>
                <a:off x="45606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49" name="Google Shape;1549;p200"/>
              <p:cNvSpPr/>
              <p:nvPr/>
            </p:nvSpPr>
            <p:spPr>
              <a:xfrm>
                <a:off x="6183596"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50" name="Google Shape;1550;p200"/>
              <p:cNvSpPr/>
              <p:nvPr/>
            </p:nvSpPr>
            <p:spPr>
              <a:xfrm>
                <a:off x="8092774"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51" name="Google Shape;1551;p200"/>
              <p:cNvSpPr/>
              <p:nvPr/>
            </p:nvSpPr>
            <p:spPr>
              <a:xfrm>
                <a:off x="9047363"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52" name="Google Shape;1552;p200"/>
              <p:cNvSpPr/>
              <p:nvPr/>
            </p:nvSpPr>
            <p:spPr>
              <a:xfrm>
                <a:off x="1000195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53" name="Google Shape;1553;p200"/>
              <p:cNvSpPr/>
              <p:nvPr/>
            </p:nvSpPr>
            <p:spPr>
              <a:xfrm>
                <a:off x="1095654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sp>
        <p:nvSpPr>
          <p:cNvPr id="1554" name="Google Shape;1554;p200"/>
          <p:cNvSpPr txBox="1"/>
          <p:nvPr/>
        </p:nvSpPr>
        <p:spPr>
          <a:xfrm>
            <a:off x="260429" y="190981"/>
            <a:ext cx="1823336"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lt1"/>
                </a:solidFill>
                <a:latin typeface="Arial"/>
                <a:ea typeface="Arial"/>
                <a:cs typeface="Arial"/>
                <a:sym typeface="Arial"/>
              </a:rPr>
              <a:t>Grid</a:t>
            </a:r>
            <a:r>
              <a:rPr lang="en" sz="1500">
                <a:solidFill>
                  <a:schemeClr val="lt1"/>
                </a:solidFill>
                <a:latin typeface="Arial"/>
                <a:ea typeface="Arial"/>
                <a:cs typeface="Arial"/>
                <a:sym typeface="Arial"/>
              </a:rPr>
              <a:t> and Text sizing</a:t>
            </a:r>
            <a:endParaRPr sz="1500">
              <a:solidFill>
                <a:schemeClr val="lt1"/>
              </a:solidFill>
              <a:latin typeface="Arial"/>
              <a:ea typeface="Arial"/>
              <a:cs typeface="Arial"/>
              <a:sym typeface="Arial"/>
            </a:endParaRPr>
          </a:p>
        </p:txBody>
      </p:sp>
      <p:sp>
        <p:nvSpPr>
          <p:cNvPr id="1555" name="Google Shape;1555;p200"/>
          <p:cNvSpPr txBox="1"/>
          <p:nvPr/>
        </p:nvSpPr>
        <p:spPr>
          <a:xfrm>
            <a:off x="260429" y="843521"/>
            <a:ext cx="8554813" cy="3061992"/>
          </a:xfrm>
          <a:prstGeom prst="rect">
            <a:avLst/>
          </a:prstGeom>
          <a:noFill/>
          <a:ln>
            <a:noFill/>
          </a:ln>
        </p:spPr>
        <p:txBody>
          <a:bodyPr anchorCtr="0" anchor="t" bIns="34275" lIns="68575" spcFirstLastPara="1" rIns="68575" wrap="square" tIns="34275">
            <a:noAutofit/>
          </a:bodyPr>
          <a:lstStyle/>
          <a:p>
            <a:pPr indent="0" lvl="0" marL="0" marR="0" rtl="0" algn="l">
              <a:lnSpc>
                <a:spcPct val="95000"/>
              </a:lnSpc>
              <a:spcBef>
                <a:spcPts val="0"/>
              </a:spcBef>
              <a:spcAft>
                <a:spcPts val="0"/>
              </a:spcAft>
              <a:buNone/>
            </a:pPr>
            <a:r>
              <a:rPr lang="en" sz="4500">
                <a:solidFill>
                  <a:schemeClr val="lt1"/>
                </a:solidFill>
                <a:latin typeface="Arial"/>
                <a:ea typeface="Arial"/>
                <a:cs typeface="Arial"/>
                <a:sym typeface="Arial"/>
              </a:rPr>
              <a:t>Section Titles, 60pt,</a:t>
            </a:r>
            <a:r>
              <a:rPr lang="en" sz="4500">
                <a:solidFill>
                  <a:schemeClr val="lt1"/>
                </a:solidFill>
                <a:latin typeface="Arial"/>
                <a:ea typeface="Arial"/>
                <a:cs typeface="Arial"/>
                <a:sym typeface="Arial"/>
              </a:rPr>
              <a:t> Black</a:t>
            </a:r>
            <a:endParaRPr sz="4500">
              <a:solidFill>
                <a:schemeClr val="lt1"/>
              </a:solidFill>
              <a:latin typeface="Arial"/>
              <a:ea typeface="Arial"/>
              <a:cs typeface="Arial"/>
              <a:sym typeface="Arial"/>
            </a:endParaRPr>
          </a:p>
          <a:p>
            <a:pPr indent="0" lvl="0" marL="0" marR="0" rtl="0" algn="l">
              <a:lnSpc>
                <a:spcPct val="95000"/>
              </a:lnSpc>
              <a:spcBef>
                <a:spcPts val="700"/>
              </a:spcBef>
              <a:spcAft>
                <a:spcPts val="0"/>
              </a:spcAft>
              <a:buNone/>
            </a:pPr>
            <a:r>
              <a:rPr b="1" lang="en" sz="2700">
                <a:solidFill>
                  <a:schemeClr val="lt1"/>
                </a:solidFill>
                <a:latin typeface="Arial"/>
                <a:ea typeface="Arial"/>
                <a:cs typeface="Arial"/>
                <a:sym typeface="Arial"/>
              </a:rPr>
              <a:t>Page</a:t>
            </a:r>
            <a:r>
              <a:rPr b="1" lang="en" sz="2700">
                <a:solidFill>
                  <a:schemeClr val="lt1"/>
                </a:solidFill>
                <a:latin typeface="Arial"/>
                <a:ea typeface="Arial"/>
                <a:cs typeface="Arial"/>
                <a:sym typeface="Arial"/>
              </a:rPr>
              <a:t> Titles, 36pt, Bold, Black</a:t>
            </a:r>
            <a:endParaRPr sz="1100"/>
          </a:p>
          <a:p>
            <a:pPr indent="0" lvl="0" marL="0" marR="0" rtl="0" algn="l">
              <a:lnSpc>
                <a:spcPct val="95000"/>
              </a:lnSpc>
              <a:spcBef>
                <a:spcPts val="700"/>
              </a:spcBef>
              <a:spcAft>
                <a:spcPts val="0"/>
              </a:spcAft>
              <a:buNone/>
            </a:pPr>
            <a:r>
              <a:rPr lang="en" sz="1800">
                <a:solidFill>
                  <a:schemeClr val="accent3"/>
                </a:solidFill>
                <a:latin typeface="Arial"/>
                <a:ea typeface="Arial"/>
                <a:cs typeface="Arial"/>
                <a:sym typeface="Arial"/>
              </a:rPr>
              <a:t>Sub Titles, 24pt, Gray 80% Accent 3</a:t>
            </a:r>
            <a:endParaRPr sz="1100"/>
          </a:p>
          <a:p>
            <a:pPr indent="0" lvl="0" marL="0" marR="0" rtl="0" algn="l">
              <a:lnSpc>
                <a:spcPct val="95000"/>
              </a:lnSpc>
              <a:spcBef>
                <a:spcPts val="700"/>
              </a:spcBef>
              <a:spcAft>
                <a:spcPts val="0"/>
              </a:spcAft>
              <a:buNone/>
            </a:pPr>
            <a:r>
              <a:t/>
            </a:r>
            <a:endParaRPr sz="1800">
              <a:solidFill>
                <a:schemeClr val="accent3"/>
              </a:solidFill>
              <a:latin typeface="Arial"/>
              <a:ea typeface="Arial"/>
              <a:cs typeface="Arial"/>
              <a:sym typeface="Arial"/>
            </a:endParaRPr>
          </a:p>
          <a:p>
            <a:pPr indent="0" lvl="0" marL="0" marR="0" rtl="0" algn="l">
              <a:lnSpc>
                <a:spcPct val="95000"/>
              </a:lnSpc>
              <a:spcBef>
                <a:spcPts val="700"/>
              </a:spcBef>
              <a:spcAft>
                <a:spcPts val="0"/>
              </a:spcAft>
              <a:buNone/>
            </a:pPr>
            <a:r>
              <a:rPr lang="en" sz="1800">
                <a:solidFill>
                  <a:schemeClr val="lt1"/>
                </a:solidFill>
                <a:latin typeface="Arial"/>
                <a:ea typeface="Arial"/>
                <a:cs typeface="Arial"/>
                <a:sym typeface="Arial"/>
              </a:rPr>
              <a:t>Standard Text, 24pt, Black</a:t>
            </a:r>
            <a:endParaRPr sz="1100"/>
          </a:p>
          <a:p>
            <a:pPr indent="0" lvl="0" marL="0" marR="0" rtl="0" algn="l">
              <a:lnSpc>
                <a:spcPct val="95000"/>
              </a:lnSpc>
              <a:spcBef>
                <a:spcPts val="700"/>
              </a:spcBef>
              <a:spcAft>
                <a:spcPts val="0"/>
              </a:spcAft>
              <a:buNone/>
            </a:pPr>
            <a:r>
              <a:rPr lang="en" sz="1500">
                <a:solidFill>
                  <a:schemeClr val="lt1"/>
                </a:solidFill>
                <a:latin typeface="Arial"/>
                <a:ea typeface="Arial"/>
                <a:cs typeface="Arial"/>
                <a:sym typeface="Arial"/>
              </a:rPr>
              <a:t>Standard Text, 20pt, Black</a:t>
            </a:r>
            <a:endParaRPr sz="1100"/>
          </a:p>
          <a:p>
            <a:pPr indent="0" lvl="0" marL="0" marR="0" rtl="0" algn="l">
              <a:lnSpc>
                <a:spcPct val="95000"/>
              </a:lnSpc>
              <a:spcBef>
                <a:spcPts val="700"/>
              </a:spcBef>
              <a:spcAft>
                <a:spcPts val="0"/>
              </a:spcAft>
              <a:buNone/>
            </a:pPr>
            <a:r>
              <a:rPr lang="en" sz="1200">
                <a:solidFill>
                  <a:schemeClr val="lt1"/>
                </a:solidFill>
                <a:latin typeface="Arial"/>
                <a:ea typeface="Arial"/>
                <a:cs typeface="Arial"/>
                <a:sym typeface="Arial"/>
              </a:rPr>
              <a:t>Standard Text, 16pt, Black</a:t>
            </a:r>
            <a:endParaRPr sz="1100"/>
          </a:p>
          <a:p>
            <a:pPr indent="0" lvl="0" marL="0" marR="0" rtl="0" algn="l">
              <a:spcBef>
                <a:spcPts val="200"/>
              </a:spcBef>
              <a:spcAft>
                <a:spcPts val="0"/>
              </a:spcAft>
              <a:buNone/>
            </a:pPr>
            <a:r>
              <a:t/>
            </a:r>
            <a:endParaRPr sz="1400">
              <a:solidFill>
                <a:schemeClr val="lt1"/>
              </a:solidFill>
              <a:latin typeface="Arial"/>
              <a:ea typeface="Arial"/>
              <a:cs typeface="Arial"/>
              <a:sym typeface="Arial"/>
            </a:endParaRPr>
          </a:p>
        </p:txBody>
      </p:sp>
      <p:sp>
        <p:nvSpPr>
          <p:cNvPr id="1556" name="Google Shape;1556;p200"/>
          <p:cNvSpPr txBox="1"/>
          <p:nvPr/>
        </p:nvSpPr>
        <p:spPr>
          <a:xfrm>
            <a:off x="320449" y="4174883"/>
            <a:ext cx="5631253"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lang="en" sz="1800">
                <a:solidFill>
                  <a:schemeClr val="lt1"/>
                </a:solidFill>
                <a:latin typeface="Arial"/>
                <a:ea typeface="Arial"/>
                <a:cs typeface="Arial"/>
                <a:sym typeface="Arial"/>
              </a:rPr>
              <a:t>Text</a:t>
            </a:r>
            <a:r>
              <a:rPr b="0" lang="en" sz="1800">
                <a:solidFill>
                  <a:schemeClr val="lt1"/>
                </a:solidFill>
                <a:latin typeface="Arial"/>
                <a:ea typeface="Arial"/>
                <a:cs typeface="Arial"/>
                <a:sym typeface="Arial"/>
              </a:rPr>
              <a:t> sizes:   </a:t>
            </a:r>
            <a:r>
              <a:rPr b="0" lang="en" sz="1800">
                <a:solidFill>
                  <a:schemeClr val="lt1"/>
                </a:solidFill>
                <a:latin typeface="Arial"/>
                <a:ea typeface="Arial"/>
                <a:cs typeface="Arial"/>
                <a:sym typeface="Arial"/>
              </a:rPr>
              <a:t>60    48     36     28     24     20    16   14</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 NOT USE">
  <p:cSld name="DO NOT USE">
    <p:spTree>
      <p:nvGrpSpPr>
        <p:cNvPr id="1557" name="Shape 1557"/>
        <p:cNvGrpSpPr/>
        <p:nvPr/>
      </p:nvGrpSpPr>
      <p:grpSpPr>
        <a:xfrm>
          <a:off x="0" y="0"/>
          <a:ext cx="0" cy="0"/>
          <a:chOff x="0" y="0"/>
          <a:chExt cx="0" cy="0"/>
        </a:xfrm>
      </p:grpSpPr>
      <p:sp>
        <p:nvSpPr>
          <p:cNvPr id="1558" name="Google Shape;1558;p201"/>
          <p:cNvSpPr/>
          <p:nvPr/>
        </p:nvSpPr>
        <p:spPr>
          <a:xfrm>
            <a:off x="504517" y="529390"/>
            <a:ext cx="8134965" cy="4090736"/>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1559" name="Google Shape;1559;p201"/>
          <p:cNvSpPr txBox="1"/>
          <p:nvPr/>
        </p:nvSpPr>
        <p:spPr>
          <a:xfrm>
            <a:off x="829818" y="1591493"/>
            <a:ext cx="7484364" cy="2042867"/>
          </a:xfrm>
          <a:prstGeom prst="rect">
            <a:avLst/>
          </a:prstGeom>
          <a:noFill/>
          <a:ln>
            <a:noFill/>
          </a:ln>
        </p:spPr>
        <p:txBody>
          <a:bodyPr anchorCtr="0" anchor="t" bIns="34275" lIns="68575" spcFirstLastPara="1" rIns="68575" wrap="square" tIns="34275">
            <a:noAutofit/>
          </a:bodyPr>
          <a:lstStyle/>
          <a:p>
            <a:pPr indent="0" lvl="0" marL="0" marR="0" rtl="0" algn="ctr">
              <a:lnSpc>
                <a:spcPct val="95000"/>
              </a:lnSpc>
              <a:spcBef>
                <a:spcPts val="0"/>
              </a:spcBef>
              <a:spcAft>
                <a:spcPts val="0"/>
              </a:spcAft>
              <a:buNone/>
            </a:pPr>
            <a:r>
              <a:rPr lang="en" sz="4500">
                <a:solidFill>
                  <a:schemeClr val="dk1"/>
                </a:solidFill>
                <a:latin typeface="Arial"/>
                <a:ea typeface="Arial"/>
                <a:cs typeface="Arial"/>
                <a:sym typeface="Arial"/>
              </a:rPr>
              <a:t>All master slides after this are </a:t>
            </a:r>
            <a:r>
              <a:rPr b="1" lang="en" sz="4500">
                <a:solidFill>
                  <a:schemeClr val="dk1"/>
                </a:solidFill>
                <a:latin typeface="Arial"/>
                <a:ea typeface="Arial"/>
                <a:cs typeface="Arial"/>
                <a:sym typeface="Arial"/>
              </a:rPr>
              <a:t>not</a:t>
            </a:r>
            <a:r>
              <a:rPr lang="en" sz="4500">
                <a:solidFill>
                  <a:schemeClr val="dk1"/>
                </a:solidFill>
                <a:latin typeface="Arial"/>
                <a:ea typeface="Arial"/>
                <a:cs typeface="Arial"/>
                <a:sym typeface="Arial"/>
              </a:rPr>
              <a:t> part</a:t>
            </a:r>
            <a:r>
              <a:rPr lang="en" sz="4500">
                <a:solidFill>
                  <a:schemeClr val="dk1"/>
                </a:solidFill>
                <a:latin typeface="Arial"/>
                <a:ea typeface="Arial"/>
                <a:cs typeface="Arial"/>
                <a:sym typeface="Arial"/>
              </a:rPr>
              <a:t> of this template. </a:t>
            </a:r>
            <a:r>
              <a:rPr lang="en" sz="4500">
                <a:solidFill>
                  <a:schemeClr val="dk1"/>
                </a:solidFill>
                <a:latin typeface="Arial"/>
                <a:ea typeface="Arial"/>
                <a:cs typeface="Arial"/>
                <a:sym typeface="Arial"/>
              </a:rPr>
              <a:t>Please delete them.</a:t>
            </a:r>
            <a:endParaRPr sz="1400">
              <a:solidFill>
                <a:schemeClr val="dk1"/>
              </a:solidFill>
              <a:latin typeface="Arial"/>
              <a:ea typeface="Arial"/>
              <a:cs typeface="Arial"/>
              <a:sym typeface="Arial"/>
            </a:endParaRPr>
          </a:p>
        </p:txBody>
      </p:sp>
      <p:sp>
        <p:nvSpPr>
          <p:cNvPr id="1560" name="Google Shape;1560;p201"/>
          <p:cNvSpPr txBox="1"/>
          <p:nvPr/>
        </p:nvSpPr>
        <p:spPr>
          <a:xfrm>
            <a:off x="1036953" y="740258"/>
            <a:ext cx="7070094" cy="727122"/>
          </a:xfrm>
          <a:prstGeom prst="rect">
            <a:avLst/>
          </a:prstGeom>
          <a:noFill/>
          <a:ln>
            <a:noFill/>
          </a:ln>
        </p:spPr>
        <p:txBody>
          <a:bodyPr anchorCtr="0" anchor="t" bIns="34275" lIns="68575" spcFirstLastPara="1" rIns="68575" wrap="square" tIns="34275">
            <a:noAutofit/>
          </a:bodyPr>
          <a:lstStyle/>
          <a:p>
            <a:pPr indent="0" lvl="0" marL="0" marR="0" rtl="0" algn="ctr">
              <a:lnSpc>
                <a:spcPct val="95000"/>
              </a:lnSpc>
              <a:spcBef>
                <a:spcPts val="0"/>
              </a:spcBef>
              <a:spcAft>
                <a:spcPts val="0"/>
              </a:spcAft>
              <a:buNone/>
            </a:pPr>
            <a:r>
              <a:rPr b="1" lang="en" sz="4500">
                <a:solidFill>
                  <a:schemeClr val="dk1"/>
                </a:solidFill>
                <a:latin typeface="Arial"/>
                <a:ea typeface="Arial"/>
                <a:cs typeface="Arial"/>
                <a:sym typeface="Arial"/>
              </a:rPr>
              <a:t>DO NOT USE</a:t>
            </a:r>
            <a:endParaRPr b="1" sz="1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and Content">
  <p:cSld name="4_Title and Content">
    <p:spTree>
      <p:nvGrpSpPr>
        <p:cNvPr id="1561" name="Shape 1561"/>
        <p:cNvGrpSpPr/>
        <p:nvPr/>
      </p:nvGrpSpPr>
      <p:grpSpPr>
        <a:xfrm>
          <a:off x="0" y="0"/>
          <a:ext cx="0" cy="0"/>
          <a:chOff x="0" y="0"/>
          <a:chExt cx="0" cy="0"/>
        </a:xfrm>
      </p:grpSpPr>
      <p:sp>
        <p:nvSpPr>
          <p:cNvPr id="1562" name="Google Shape;1562;p202"/>
          <p:cNvSpPr txBox="1"/>
          <p:nvPr>
            <p:ph type="title"/>
          </p:nvPr>
        </p:nvSpPr>
        <p:spPr>
          <a:xfrm>
            <a:off x="342047" y="232795"/>
            <a:ext cx="8459906"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3" name="Google Shape;1563;p202"/>
          <p:cNvSpPr txBox="1"/>
          <p:nvPr>
            <p:ph idx="1" type="body"/>
          </p:nvPr>
        </p:nvSpPr>
        <p:spPr>
          <a:xfrm>
            <a:off x="288836" y="980197"/>
            <a:ext cx="6575322" cy="3557179"/>
          </a:xfrm>
          <a:prstGeom prst="rect">
            <a:avLst/>
          </a:prstGeom>
          <a:noFill/>
          <a:ln>
            <a:noFill/>
          </a:ln>
        </p:spPr>
        <p:txBody>
          <a:bodyPr anchorCtr="0" anchor="t" bIns="19275" lIns="38575" spcFirstLastPara="1" rIns="38575" wrap="square" tIns="19275"/>
          <a:lstStyle>
            <a:lvl1pPr indent="-330200" lvl="0" marL="457200" marR="0" algn="l">
              <a:lnSpc>
                <a:spcPct val="100000"/>
              </a:lnSpc>
              <a:spcBef>
                <a:spcPts val="700"/>
              </a:spcBef>
              <a:spcAft>
                <a:spcPts val="0"/>
              </a:spcAft>
              <a:buClr>
                <a:srgbClr val="007EA8"/>
              </a:buClr>
              <a:buSzPts val="1600"/>
              <a:buFont typeface="Merriweather Sans"/>
              <a:buChar char="●"/>
              <a:defRPr/>
            </a:lvl1pPr>
            <a:lvl2pPr indent="-323850" lvl="1" marL="914400" marR="0" algn="l">
              <a:lnSpc>
                <a:spcPct val="100000"/>
              </a:lnSpc>
              <a:spcBef>
                <a:spcPts val="400"/>
              </a:spcBef>
              <a:spcAft>
                <a:spcPts val="0"/>
              </a:spcAft>
              <a:buClr>
                <a:schemeClr val="lt2"/>
              </a:buClr>
              <a:buSzPts val="1500"/>
              <a:buFont typeface="Merriweather Sans"/>
              <a:buChar char="–"/>
              <a:defRPr/>
            </a:lvl2pPr>
            <a:lvl3pPr indent="-317500" lvl="2" marL="1371600" marR="0" algn="l">
              <a:lnSpc>
                <a:spcPct val="100000"/>
              </a:lnSpc>
              <a:spcBef>
                <a:spcPts val="400"/>
              </a:spcBef>
              <a:spcAft>
                <a:spcPts val="0"/>
              </a:spcAft>
              <a:buClr>
                <a:srgbClr val="7F7F7F"/>
              </a:buClr>
              <a:buSzPts val="1400"/>
              <a:buFont typeface="Merriweather Sans"/>
              <a:buChar char="‣"/>
              <a:defRPr/>
            </a:lvl3pPr>
            <a:lvl4pPr indent="-304800" lvl="3" marL="1828800" marR="0" algn="l">
              <a:lnSpc>
                <a:spcPct val="100000"/>
              </a:lnSpc>
              <a:spcBef>
                <a:spcPts val="400"/>
              </a:spcBef>
              <a:spcAft>
                <a:spcPts val="0"/>
              </a:spcAft>
              <a:buClr>
                <a:schemeClr val="lt2"/>
              </a:buClr>
              <a:buSzPts val="1200"/>
              <a:buFont typeface="Merriweather Sans"/>
              <a:buChar char="–"/>
              <a:defRPr/>
            </a:lvl4pPr>
            <a:lvl5pPr indent="-323850" lvl="4" marL="2286000" algn="l">
              <a:lnSpc>
                <a:spcPct val="100000"/>
              </a:lnSpc>
              <a:spcBef>
                <a:spcPts val="400"/>
              </a:spcBef>
              <a:spcAft>
                <a:spcPts val="0"/>
              </a:spcAft>
              <a:buClr>
                <a:srgbClr val="7F7F7F"/>
              </a:buClr>
              <a:buSzPts val="1500"/>
              <a:buFont typeface="Arial"/>
              <a:buChar char="•"/>
              <a:defRPr/>
            </a:lvl5pPr>
            <a:lvl6pPr indent="-228600" lvl="5" marL="2743200" algn="l">
              <a:lnSpc>
                <a:spcPct val="95000"/>
              </a:lnSpc>
              <a:spcBef>
                <a:spcPts val="500"/>
              </a:spcBef>
              <a:spcAft>
                <a:spcPts val="0"/>
              </a:spcAft>
              <a:buClr>
                <a:schemeClr val="accent1"/>
              </a:buClr>
              <a:buSzPts val="2100"/>
              <a:buNone/>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564" name="Google Shape;1564;p202"/>
          <p:cNvSpPr txBox="1"/>
          <p:nvPr>
            <p:ph idx="12" type="sldNum"/>
          </p:nvPr>
        </p:nvSpPr>
        <p:spPr>
          <a:xfrm>
            <a:off x="4143430" y="4767263"/>
            <a:ext cx="857140" cy="274637"/>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sz="1400">
                <a:solidFill>
                  <a:schemeClr val="lt1"/>
                </a:solidFill>
                <a:latin typeface="Arial"/>
                <a:ea typeface="Arial"/>
                <a:cs typeface="Arial"/>
                <a:sym typeface="Arial"/>
              </a:defRPr>
            </a:lvl1pPr>
            <a:lvl2pPr indent="0" lvl="1" marL="0" marR="0" rtl="0" algn="l">
              <a:spcBef>
                <a:spcPts val="0"/>
              </a:spcBef>
              <a:buNone/>
              <a:defRPr b="0" sz="1400">
                <a:solidFill>
                  <a:schemeClr val="lt1"/>
                </a:solidFill>
                <a:latin typeface="Arial"/>
                <a:ea typeface="Arial"/>
                <a:cs typeface="Arial"/>
                <a:sym typeface="Arial"/>
              </a:defRPr>
            </a:lvl2pPr>
            <a:lvl3pPr indent="0" lvl="2" marL="0" marR="0" rtl="0" algn="l">
              <a:spcBef>
                <a:spcPts val="0"/>
              </a:spcBef>
              <a:buNone/>
              <a:defRPr b="0" sz="1400">
                <a:solidFill>
                  <a:schemeClr val="lt1"/>
                </a:solidFill>
                <a:latin typeface="Arial"/>
                <a:ea typeface="Arial"/>
                <a:cs typeface="Arial"/>
                <a:sym typeface="Arial"/>
              </a:defRPr>
            </a:lvl3pPr>
            <a:lvl4pPr indent="0" lvl="3" marL="0" marR="0" rtl="0" algn="l">
              <a:spcBef>
                <a:spcPts val="0"/>
              </a:spcBef>
              <a:buNone/>
              <a:defRPr b="0" sz="1400">
                <a:solidFill>
                  <a:schemeClr val="lt1"/>
                </a:solidFill>
                <a:latin typeface="Arial"/>
                <a:ea typeface="Arial"/>
                <a:cs typeface="Arial"/>
                <a:sym typeface="Arial"/>
              </a:defRPr>
            </a:lvl4pPr>
            <a:lvl5pPr indent="0" lvl="4" marL="0" marR="0" rtl="0" algn="l">
              <a:spcBef>
                <a:spcPts val="0"/>
              </a:spcBef>
              <a:buNone/>
              <a:defRPr b="0" sz="1400">
                <a:solidFill>
                  <a:schemeClr val="lt1"/>
                </a:solidFill>
                <a:latin typeface="Arial"/>
                <a:ea typeface="Arial"/>
                <a:cs typeface="Arial"/>
                <a:sym typeface="Arial"/>
              </a:defRPr>
            </a:lvl5pPr>
            <a:lvl6pPr indent="0" lvl="5" marL="0" marR="0" rtl="0" algn="l">
              <a:spcBef>
                <a:spcPts val="0"/>
              </a:spcBef>
              <a:buNone/>
              <a:defRPr b="0" sz="1400">
                <a:solidFill>
                  <a:schemeClr val="lt1"/>
                </a:solidFill>
                <a:latin typeface="Arial"/>
                <a:ea typeface="Arial"/>
                <a:cs typeface="Arial"/>
                <a:sym typeface="Arial"/>
              </a:defRPr>
            </a:lvl6pPr>
            <a:lvl7pPr indent="0" lvl="6" marL="0" marR="0" rtl="0" algn="l">
              <a:spcBef>
                <a:spcPts val="0"/>
              </a:spcBef>
              <a:buNone/>
              <a:defRPr b="0" sz="1400">
                <a:solidFill>
                  <a:schemeClr val="lt1"/>
                </a:solidFill>
                <a:latin typeface="Arial"/>
                <a:ea typeface="Arial"/>
                <a:cs typeface="Arial"/>
                <a:sym typeface="Arial"/>
              </a:defRPr>
            </a:lvl7pPr>
            <a:lvl8pPr indent="0" lvl="7" marL="0" marR="0" rtl="0" algn="l">
              <a:spcBef>
                <a:spcPts val="0"/>
              </a:spcBef>
              <a:buNone/>
              <a:defRPr b="0" sz="1400">
                <a:solidFill>
                  <a:schemeClr val="lt1"/>
                </a:solidFill>
                <a:latin typeface="Arial"/>
                <a:ea typeface="Arial"/>
                <a:cs typeface="Arial"/>
                <a:sym typeface="Arial"/>
              </a:defRPr>
            </a:lvl8pPr>
            <a:lvl9pPr indent="0" lvl="8" marL="0" marR="0" rtl="0" algn="l">
              <a:spcBef>
                <a:spcPts val="0"/>
              </a:spcBef>
              <a:buNone/>
              <a:defRPr b="0" sz="1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bg>
      <p:bgPr>
        <a:solidFill>
          <a:schemeClr val="lt1"/>
        </a:solidFill>
      </p:bgPr>
    </p:bg>
    <p:spTree>
      <p:nvGrpSpPr>
        <p:cNvPr id="1565" name="Shape 1565"/>
        <p:cNvGrpSpPr/>
        <p:nvPr/>
      </p:nvGrpSpPr>
      <p:grpSpPr>
        <a:xfrm>
          <a:off x="0" y="0"/>
          <a:ext cx="0" cy="0"/>
          <a:chOff x="0" y="0"/>
          <a:chExt cx="0" cy="0"/>
        </a:xfrm>
      </p:grpSpPr>
      <p:pic>
        <p:nvPicPr>
          <p:cNvPr id="1566" name="Google Shape;1566;p203"/>
          <p:cNvPicPr preferRelativeResize="0"/>
          <p:nvPr/>
        </p:nvPicPr>
        <p:blipFill rotWithShape="1">
          <a:blip r:embed="rId2">
            <a:alphaModFix/>
          </a:blip>
          <a:srcRect b="0" l="0" r="0" t="0"/>
          <a:stretch/>
        </p:blipFill>
        <p:spPr>
          <a:xfrm>
            <a:off x="378" y="212"/>
            <a:ext cx="9143244" cy="5143075"/>
          </a:xfrm>
          <a:prstGeom prst="rect">
            <a:avLst/>
          </a:prstGeom>
          <a:noFill/>
          <a:ln>
            <a:noFill/>
          </a:ln>
        </p:spPr>
      </p:pic>
      <p:sp>
        <p:nvSpPr>
          <p:cNvPr id="1567" name="Google Shape;1567;p203"/>
          <p:cNvSpPr txBox="1"/>
          <p:nvPr>
            <p:ph type="title"/>
          </p:nvPr>
        </p:nvSpPr>
        <p:spPr>
          <a:xfrm>
            <a:off x="506461" y="237510"/>
            <a:ext cx="8084086" cy="2154865"/>
          </a:xfrm>
          <a:prstGeom prst="rect">
            <a:avLst/>
          </a:prstGeom>
          <a:noFill/>
          <a:ln>
            <a:noFill/>
          </a:ln>
        </p:spPr>
        <p:txBody>
          <a:bodyPr anchorCtr="0" anchor="b" bIns="0" lIns="0" spcFirstLastPara="1" rIns="0" wrap="square" tIns="61700"/>
          <a:lstStyle>
            <a:lvl1pPr lvl="0" algn="l">
              <a:lnSpc>
                <a:spcPct val="100000"/>
              </a:lnSpc>
              <a:spcBef>
                <a:spcPts val="0"/>
              </a:spcBef>
              <a:spcAft>
                <a:spcPts val="0"/>
              </a:spcAft>
              <a:buClr>
                <a:schemeClr val="dk1"/>
              </a:buClr>
              <a:buSzPts val="4100"/>
              <a:buFont typeface="Arial"/>
              <a:buNone/>
              <a:defRPr b="0"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8" name="Google Shape;1568;p203"/>
          <p:cNvSpPr txBox="1"/>
          <p:nvPr>
            <p:ph idx="1" type="body"/>
          </p:nvPr>
        </p:nvSpPr>
        <p:spPr>
          <a:xfrm>
            <a:off x="506461" y="2535215"/>
            <a:ext cx="5346331" cy="741210"/>
          </a:xfrm>
          <a:prstGeom prst="rect">
            <a:avLst/>
          </a:prstGeom>
          <a:noFill/>
          <a:ln>
            <a:noFill/>
          </a:ln>
        </p:spPr>
        <p:txBody>
          <a:bodyPr anchorCtr="0" anchor="t" bIns="68575" lIns="0" spcFirstLastPara="1" rIns="0" wrap="square" tIns="0"/>
          <a:lstStyle>
            <a:lvl1pPr indent="-228600" lvl="0" marL="457200" algn="l">
              <a:lnSpc>
                <a:spcPct val="92000"/>
              </a:lnSpc>
              <a:spcBef>
                <a:spcPts val="500"/>
              </a:spcBef>
              <a:spcAft>
                <a:spcPts val="0"/>
              </a:spcAft>
              <a:buSzPts val="1500"/>
              <a:buFont typeface="Arial"/>
              <a:buNone/>
              <a:defRPr sz="2100"/>
            </a:lvl1pPr>
            <a:lvl2pPr indent="-228600" lvl="1" marL="914400" algn="l">
              <a:lnSpc>
                <a:spcPct val="95000"/>
              </a:lnSpc>
              <a:spcBef>
                <a:spcPts val="500"/>
              </a:spcBef>
              <a:spcAft>
                <a:spcPts val="0"/>
              </a:spcAft>
              <a:buSzPts val="1700"/>
              <a:buFont typeface="Arial"/>
              <a:buNone/>
              <a:defRPr/>
            </a:lvl2pPr>
            <a:lvl3pPr indent="-228600" lvl="2" marL="1371600" algn="l">
              <a:lnSpc>
                <a:spcPct val="95000"/>
              </a:lnSpc>
              <a:spcBef>
                <a:spcPts val="500"/>
              </a:spcBef>
              <a:spcAft>
                <a:spcPts val="0"/>
              </a:spcAft>
              <a:buSzPts val="1700"/>
              <a:buFont typeface="Arial"/>
              <a:buNone/>
              <a:defRPr/>
            </a:lvl3pPr>
            <a:lvl4pPr indent="-228600" lvl="3" marL="1828800" algn="l">
              <a:lnSpc>
                <a:spcPct val="95000"/>
              </a:lnSpc>
              <a:spcBef>
                <a:spcPts val="500"/>
              </a:spcBef>
              <a:spcAft>
                <a:spcPts val="0"/>
              </a:spcAft>
              <a:buSzPts val="1200"/>
              <a:buFont typeface="Arial"/>
              <a:buNone/>
              <a:defRPr/>
            </a:lvl4pPr>
            <a:lvl5pPr indent="-228600" lvl="4" marL="2286000" algn="l">
              <a:lnSpc>
                <a:spcPct val="95000"/>
              </a:lnSpc>
              <a:spcBef>
                <a:spcPts val="500"/>
              </a:spcBef>
              <a:spcAft>
                <a:spcPts val="0"/>
              </a:spcAft>
              <a:buSzPts val="1500"/>
              <a:buFont typeface="Arial"/>
              <a:buNone/>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569" name="Google Shape;1569;p203"/>
          <p:cNvSpPr txBox="1"/>
          <p:nvPr>
            <p:ph idx="2" type="body"/>
          </p:nvPr>
        </p:nvSpPr>
        <p:spPr>
          <a:xfrm>
            <a:off x="506462" y="3294086"/>
            <a:ext cx="5346331" cy="488915"/>
          </a:xfrm>
          <a:prstGeom prst="rect">
            <a:avLst/>
          </a:prstGeom>
          <a:noFill/>
          <a:ln>
            <a:noFill/>
          </a:ln>
        </p:spPr>
        <p:txBody>
          <a:bodyPr anchorCtr="0" anchor="t" bIns="34275" lIns="0" spcFirstLastPara="1" rIns="0" wrap="square" tIns="137150"/>
          <a:lstStyle>
            <a:lvl1pPr indent="-228600" lvl="0" marL="457200" algn="l">
              <a:lnSpc>
                <a:spcPct val="92000"/>
              </a:lnSpc>
              <a:spcBef>
                <a:spcPts val="500"/>
              </a:spcBef>
              <a:spcAft>
                <a:spcPts val="0"/>
              </a:spcAft>
              <a:buSzPts val="1100"/>
              <a:buFont typeface="Arial"/>
              <a:buNone/>
              <a:defRPr b="0" sz="15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570" name="Google Shape;1570;p203"/>
          <p:cNvSpPr txBox="1"/>
          <p:nvPr/>
        </p:nvSpPr>
        <p:spPr>
          <a:xfrm>
            <a:off x="5204012" y="26149"/>
            <a:ext cx="39367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2017 SPLUNK INC.</a:t>
            </a:r>
            <a:endParaRPr sz="1100"/>
          </a:p>
        </p:txBody>
      </p:sp>
      <p:sp>
        <p:nvSpPr>
          <p:cNvPr id="1571" name="Google Shape;1571;p203"/>
          <p:cNvSpPr txBox="1"/>
          <p:nvPr>
            <p:ph idx="3" type="body"/>
          </p:nvPr>
        </p:nvSpPr>
        <p:spPr>
          <a:xfrm>
            <a:off x="506462" y="3800660"/>
            <a:ext cx="5346331" cy="488915"/>
          </a:xfrm>
          <a:prstGeom prst="rect">
            <a:avLst/>
          </a:prstGeom>
          <a:noFill/>
          <a:ln>
            <a:noFill/>
          </a:ln>
        </p:spPr>
        <p:txBody>
          <a:bodyPr anchorCtr="0" anchor="t" bIns="34275" lIns="0" spcFirstLastPara="1" rIns="0" wrap="square" tIns="137150"/>
          <a:lstStyle>
            <a:lvl1pPr indent="-228600" lvl="0" marL="457200" marR="0" algn="l">
              <a:lnSpc>
                <a:spcPct val="90000"/>
              </a:lnSpc>
              <a:spcBef>
                <a:spcPts val="800"/>
              </a:spcBef>
              <a:spcAft>
                <a:spcPts val="0"/>
              </a:spcAft>
              <a:buClr>
                <a:srgbClr val="63A70A"/>
              </a:buClr>
              <a:buSzPts val="900"/>
              <a:buFont typeface="Merriweather Sans"/>
              <a:buNone/>
              <a:defRPr b="0" sz="14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02" name="Shape 102"/>
        <p:cNvGrpSpPr/>
        <p:nvPr/>
      </p:nvGrpSpPr>
      <p:grpSpPr>
        <a:xfrm>
          <a:off x="0" y="0"/>
          <a:ext cx="0" cy="0"/>
          <a:chOff x="0" y="0"/>
          <a:chExt cx="0" cy="0"/>
        </a:xfrm>
      </p:grpSpPr>
      <p:sp>
        <p:nvSpPr>
          <p:cNvPr id="103" name="Google Shape;103;p22"/>
          <p:cNvSpPr txBox="1"/>
          <p:nvPr>
            <p:ph idx="1" type="body"/>
          </p:nvPr>
        </p:nvSpPr>
        <p:spPr>
          <a:xfrm>
            <a:off x="342047" y="960472"/>
            <a:ext cx="8459904" cy="3467436"/>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04" name="Google Shape;104;p22"/>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22"/>
          <p:cNvSpPr txBox="1"/>
          <p:nvPr>
            <p:ph idx="2"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itle and Content">
  <p:cSld name="12_Title and Content">
    <p:spTree>
      <p:nvGrpSpPr>
        <p:cNvPr id="1572" name="Shape 1572"/>
        <p:cNvGrpSpPr/>
        <p:nvPr/>
      </p:nvGrpSpPr>
      <p:grpSpPr>
        <a:xfrm>
          <a:off x="0" y="0"/>
          <a:ext cx="0" cy="0"/>
          <a:chOff x="0" y="0"/>
          <a:chExt cx="0" cy="0"/>
        </a:xfrm>
      </p:grpSpPr>
      <p:sp>
        <p:nvSpPr>
          <p:cNvPr id="1573" name="Google Shape;1573;p204"/>
          <p:cNvSpPr txBox="1"/>
          <p:nvPr>
            <p:ph idx="1" type="body"/>
          </p:nvPr>
        </p:nvSpPr>
        <p:spPr>
          <a:xfrm>
            <a:off x="342047" y="960472"/>
            <a:ext cx="8459904" cy="3467436"/>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1574" name="Google Shape;1574;p204"/>
          <p:cNvSpPr txBox="1"/>
          <p:nvPr>
            <p:ph type="title"/>
          </p:nvPr>
        </p:nvSpPr>
        <p:spPr>
          <a:xfrm>
            <a:off x="342048"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75" name="Google Shape;1575;p204"/>
          <p:cNvSpPr txBox="1"/>
          <p:nvPr>
            <p:ph idx="2" type="subTitle"/>
          </p:nvPr>
        </p:nvSpPr>
        <p:spPr>
          <a:xfrm>
            <a:off x="342048"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3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1583" name="Shape 1583"/>
        <p:cNvGrpSpPr/>
        <p:nvPr/>
      </p:nvGrpSpPr>
      <p:grpSpPr>
        <a:xfrm>
          <a:off x="0" y="0"/>
          <a:ext cx="0" cy="0"/>
          <a:chOff x="0" y="0"/>
          <a:chExt cx="0" cy="0"/>
        </a:xfrm>
      </p:grpSpPr>
      <p:sp>
        <p:nvSpPr>
          <p:cNvPr id="1584" name="Google Shape;1584;p206"/>
          <p:cNvSpPr txBox="1"/>
          <p:nvPr>
            <p:ph type="title"/>
          </p:nvPr>
        </p:nvSpPr>
        <p:spPr>
          <a:xfrm>
            <a:off x="3205813" y="732518"/>
            <a:ext cx="4875110" cy="2124536"/>
          </a:xfrm>
          <a:prstGeom prst="rect">
            <a:avLst/>
          </a:prstGeom>
          <a:noFill/>
          <a:ln>
            <a:noFill/>
          </a:ln>
        </p:spPr>
        <p:txBody>
          <a:bodyPr anchorCtr="0" anchor="b" bIns="0" lIns="0" spcFirstLastPara="1" rIns="0" wrap="square" tIns="61700"/>
          <a:lstStyle>
            <a:lvl1pPr lvl="0" algn="r">
              <a:lnSpc>
                <a:spcPct val="86000"/>
              </a:lnSpc>
              <a:spcBef>
                <a:spcPts val="0"/>
              </a:spcBef>
              <a:spcAft>
                <a:spcPts val="0"/>
              </a:spcAft>
              <a:buClr>
                <a:schemeClr val="dk1"/>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85" name="Google Shape;1585;p206"/>
          <p:cNvSpPr txBox="1"/>
          <p:nvPr>
            <p:ph idx="1" type="subTitle"/>
          </p:nvPr>
        </p:nvSpPr>
        <p:spPr>
          <a:xfrm>
            <a:off x="3205813" y="3114293"/>
            <a:ext cx="4875110" cy="898194"/>
          </a:xfrm>
          <a:prstGeom prst="rect">
            <a:avLst/>
          </a:prstGeom>
          <a:noFill/>
          <a:ln>
            <a:noFill/>
          </a:ln>
        </p:spPr>
        <p:txBody>
          <a:bodyPr anchorCtr="0" anchor="t" bIns="34275" lIns="0" spcFirstLastPara="1" rIns="0" wrap="square" tIns="137150"/>
          <a:lstStyle>
            <a:lvl1pPr lvl="0" algn="r">
              <a:lnSpc>
                <a:spcPct val="92000"/>
              </a:lnSpc>
              <a:spcBef>
                <a:spcPts val="500"/>
              </a:spcBef>
              <a:spcAft>
                <a:spcPts val="0"/>
              </a:spcAft>
              <a:buSzPts val="1100"/>
              <a:buNone/>
              <a:defRPr b="0" sz="15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cxnSp>
        <p:nvCxnSpPr>
          <p:cNvPr id="1586" name="Google Shape;1586;p206"/>
          <p:cNvCxnSpPr/>
          <p:nvPr/>
        </p:nvCxnSpPr>
        <p:spPr>
          <a:xfrm>
            <a:off x="4787578"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1587" name="Google Shape;1587;p206"/>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1588" name="Google Shape;1588;p206"/>
          <p:cNvSpPr txBox="1"/>
          <p:nvPr/>
        </p:nvSpPr>
        <p:spPr>
          <a:xfrm>
            <a:off x="4861112" y="26149"/>
            <a:ext cx="42796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Title and Content – Dark">
    <p:bg>
      <p:bgPr>
        <a:solidFill>
          <a:schemeClr val="lt1"/>
        </a:solidFill>
      </p:bgPr>
    </p:bg>
    <p:spTree>
      <p:nvGrpSpPr>
        <p:cNvPr id="1589" name="Shape 1589"/>
        <p:cNvGrpSpPr/>
        <p:nvPr/>
      </p:nvGrpSpPr>
      <p:grpSpPr>
        <a:xfrm>
          <a:off x="0" y="0"/>
          <a:ext cx="0" cy="0"/>
          <a:chOff x="0" y="0"/>
          <a:chExt cx="0" cy="0"/>
        </a:xfrm>
      </p:grpSpPr>
      <p:pic>
        <p:nvPicPr>
          <p:cNvPr id="1590" name="Google Shape;1590;p207"/>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1591" name="Google Shape;1591;p207"/>
          <p:cNvSpPr txBox="1"/>
          <p:nvPr>
            <p:ph idx="1" type="body"/>
          </p:nvPr>
        </p:nvSpPr>
        <p:spPr>
          <a:xfrm>
            <a:off x="342047" y="1034716"/>
            <a:ext cx="8459904"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1592" name="Google Shape;1592;p207"/>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93" name="Google Shape;1593;p207"/>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1594" name="Shape 1594"/>
        <p:cNvGrpSpPr/>
        <p:nvPr/>
      </p:nvGrpSpPr>
      <p:grpSpPr>
        <a:xfrm>
          <a:off x="0" y="0"/>
          <a:ext cx="0" cy="0"/>
          <a:chOff x="0" y="0"/>
          <a:chExt cx="0" cy="0"/>
        </a:xfrm>
      </p:grpSpPr>
      <p:pic>
        <p:nvPicPr>
          <p:cNvPr id="1595" name="Google Shape;1595;p208"/>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p:cSld name="Blank – Dark">
    <p:bg>
      <p:bgPr>
        <a:solidFill>
          <a:schemeClr val="lt1"/>
        </a:solidFill>
      </p:bgPr>
    </p:bg>
    <p:spTree>
      <p:nvGrpSpPr>
        <p:cNvPr id="1596" name="Shape 1596"/>
        <p:cNvGrpSpPr/>
        <p:nvPr/>
      </p:nvGrpSpPr>
      <p:grpSpPr>
        <a:xfrm>
          <a:off x="0" y="0"/>
          <a:ext cx="0" cy="0"/>
          <a:chOff x="0" y="0"/>
          <a:chExt cx="0" cy="0"/>
        </a:xfrm>
      </p:grpSpPr>
      <p:sp>
        <p:nvSpPr>
          <p:cNvPr id="1597" name="Google Shape;1597;p209"/>
          <p:cNvSpPr/>
          <p:nvPr/>
        </p:nvSpPr>
        <p:spPr>
          <a:xfrm>
            <a:off x="0" y="4366549"/>
            <a:ext cx="9144000" cy="78563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1598" name="Google Shape;1598;p209"/>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1606" name="Shape 1606"/>
        <p:cNvGrpSpPr/>
        <p:nvPr/>
      </p:nvGrpSpPr>
      <p:grpSpPr>
        <a:xfrm>
          <a:off x="0" y="0"/>
          <a:ext cx="0" cy="0"/>
          <a:chOff x="0" y="0"/>
          <a:chExt cx="0" cy="0"/>
        </a:xfrm>
      </p:grpSpPr>
      <p:sp>
        <p:nvSpPr>
          <p:cNvPr id="1607" name="Google Shape;1607;p211"/>
          <p:cNvSpPr txBox="1"/>
          <p:nvPr>
            <p:ph type="title"/>
          </p:nvPr>
        </p:nvSpPr>
        <p:spPr>
          <a:xfrm>
            <a:off x="3205813" y="732518"/>
            <a:ext cx="4875000" cy="2124300"/>
          </a:xfrm>
          <a:prstGeom prst="rect">
            <a:avLst/>
          </a:prstGeom>
          <a:noFill/>
          <a:ln>
            <a:noFill/>
          </a:ln>
        </p:spPr>
        <p:txBody>
          <a:bodyPr anchorCtr="0" anchor="b" bIns="68575" lIns="68575" spcFirstLastPara="1" rIns="68575" wrap="square" tIns="68575"/>
          <a:lstStyle>
            <a:lvl1pPr lvl="0" marR="0" rtl="0" algn="r">
              <a:lnSpc>
                <a:spcPct val="86000"/>
              </a:lnSpc>
              <a:spcBef>
                <a:spcPts val="0"/>
              </a:spcBef>
              <a:spcAft>
                <a:spcPts val="0"/>
              </a:spcAft>
              <a:buClr>
                <a:schemeClr val="dk1"/>
              </a:buClr>
              <a:buSzPts val="11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08" name="Google Shape;1608;p211"/>
          <p:cNvSpPr txBox="1"/>
          <p:nvPr>
            <p:ph idx="1" type="subTitle"/>
          </p:nvPr>
        </p:nvSpPr>
        <p:spPr>
          <a:xfrm>
            <a:off x="3205813" y="3114293"/>
            <a:ext cx="4875000" cy="898200"/>
          </a:xfrm>
          <a:prstGeom prst="rect">
            <a:avLst/>
          </a:prstGeom>
          <a:noFill/>
          <a:ln>
            <a:noFill/>
          </a:ln>
        </p:spPr>
        <p:txBody>
          <a:bodyPr anchorCtr="0" anchor="t" bIns="68575" lIns="68575" spcFirstLastPara="1" rIns="68575" wrap="square" tIns="68575"/>
          <a:lstStyle>
            <a:lvl1pPr lvl="0" marR="0" rtl="0" algn="r">
              <a:lnSpc>
                <a:spcPct val="92000"/>
              </a:lnSpc>
              <a:spcBef>
                <a:spcPts val="500"/>
              </a:spcBef>
              <a:spcAft>
                <a:spcPts val="0"/>
              </a:spcAft>
              <a:buClr>
                <a:schemeClr val="accent1"/>
              </a:buClr>
              <a:buSzPts val="1300"/>
              <a:buFont typeface="Merriweather Sans"/>
              <a:buNone/>
              <a:defRPr b="0" i="0" sz="15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cxnSp>
        <p:nvCxnSpPr>
          <p:cNvPr id="1609" name="Google Shape;1609;p211"/>
          <p:cNvCxnSpPr/>
          <p:nvPr/>
        </p:nvCxnSpPr>
        <p:spPr>
          <a:xfrm>
            <a:off x="4787578" y="3051649"/>
            <a:ext cx="3282600" cy="0"/>
          </a:xfrm>
          <a:prstGeom prst="straightConnector1">
            <a:avLst/>
          </a:prstGeom>
          <a:noFill/>
          <a:ln cap="rnd" cmpd="sng" w="38100">
            <a:solidFill>
              <a:schemeClr val="accent1"/>
            </a:solidFill>
            <a:prstDash val="solid"/>
            <a:miter lim="8000"/>
            <a:headEnd len="sm" w="sm" type="none"/>
            <a:tailEnd len="sm" w="sm" type="none"/>
          </a:ln>
        </p:spPr>
      </p:cxnSp>
      <p:pic>
        <p:nvPicPr>
          <p:cNvPr id="1610" name="Google Shape;1610;p211"/>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611" name="Google Shape;1611;p211"/>
          <p:cNvSpPr txBox="1"/>
          <p:nvPr/>
        </p:nvSpPr>
        <p:spPr>
          <a:xfrm>
            <a:off x="4861112" y="26149"/>
            <a:ext cx="42798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OS_content">
  <p:cSld name="1_SOS_content">
    <p:spTree>
      <p:nvGrpSpPr>
        <p:cNvPr id="1612" name="Shape 1612"/>
        <p:cNvGrpSpPr/>
        <p:nvPr/>
      </p:nvGrpSpPr>
      <p:grpSpPr>
        <a:xfrm>
          <a:off x="0" y="0"/>
          <a:ext cx="0" cy="0"/>
          <a:chOff x="0" y="0"/>
          <a:chExt cx="0" cy="0"/>
        </a:xfrm>
      </p:grpSpPr>
      <p:sp>
        <p:nvSpPr>
          <p:cNvPr id="1613" name="Google Shape;1613;p212"/>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14" name="Google Shape;1614;p212"/>
          <p:cNvSpPr txBox="1"/>
          <p:nvPr>
            <p:ph idx="1" type="subTitle"/>
          </p:nvPr>
        </p:nvSpPr>
        <p:spPr>
          <a:xfrm>
            <a:off x="342048" y="660004"/>
            <a:ext cx="8460000" cy="205800"/>
          </a:xfrm>
          <a:prstGeom prst="rect">
            <a:avLst/>
          </a:prstGeom>
          <a:noFill/>
          <a:ln>
            <a:noFill/>
          </a:ln>
        </p:spPr>
        <p:txBody>
          <a:bodyPr anchorCtr="0" anchor="t" bIns="68575" lIns="68575" spcFirstLastPara="1" rIns="68575" wrap="square" tIns="0"/>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15" name="Google Shape;1615;p212"/>
          <p:cNvSpPr txBox="1"/>
          <p:nvPr>
            <p:ph idx="2" type="body"/>
          </p:nvPr>
        </p:nvSpPr>
        <p:spPr>
          <a:xfrm>
            <a:off x="342047" y="960472"/>
            <a:ext cx="8460000" cy="37416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616" name="Shape 1616"/>
        <p:cNvGrpSpPr/>
        <p:nvPr/>
      </p:nvGrpSpPr>
      <p:grpSpPr>
        <a:xfrm>
          <a:off x="0" y="0"/>
          <a:ext cx="0" cy="0"/>
          <a:chOff x="0" y="0"/>
          <a:chExt cx="0" cy="0"/>
        </a:xfrm>
      </p:grpSpPr>
      <p:sp>
        <p:nvSpPr>
          <p:cNvPr id="1617" name="Google Shape;1617;p21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18" name="Google Shape;1618;p213"/>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p:cSld name="Blank – Dark">
    <p:bg>
      <p:bgPr>
        <a:solidFill>
          <a:schemeClr val="lt1"/>
        </a:solidFill>
      </p:bgPr>
    </p:bg>
    <p:spTree>
      <p:nvGrpSpPr>
        <p:cNvPr id="1619" name="Shape 1619"/>
        <p:cNvGrpSpPr/>
        <p:nvPr/>
      </p:nvGrpSpPr>
      <p:grpSpPr>
        <a:xfrm>
          <a:off x="0" y="0"/>
          <a:ext cx="0" cy="0"/>
          <a:chOff x="0" y="0"/>
          <a:chExt cx="0" cy="0"/>
        </a:xfrm>
      </p:grpSpPr>
      <p:sp>
        <p:nvSpPr>
          <p:cNvPr id="1620" name="Google Shape;1620;p214"/>
          <p:cNvSpPr/>
          <p:nvPr/>
        </p:nvSpPr>
        <p:spPr>
          <a:xfrm>
            <a:off x="0" y="4366549"/>
            <a:ext cx="9144000" cy="785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21" name="Google Shape;1621;p214"/>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spTree>
      <p:nvGrpSpPr>
        <p:cNvPr id="1622" name="Shape 1622"/>
        <p:cNvGrpSpPr/>
        <p:nvPr/>
      </p:nvGrpSpPr>
      <p:grpSpPr>
        <a:xfrm>
          <a:off x="0" y="0"/>
          <a:ext cx="0" cy="0"/>
          <a:chOff x="0" y="0"/>
          <a:chExt cx="0" cy="0"/>
        </a:xfrm>
      </p:grpSpPr>
      <p:sp>
        <p:nvSpPr>
          <p:cNvPr id="1623" name="Google Shape;1623;p215"/>
          <p:cNvSpPr txBox="1"/>
          <p:nvPr>
            <p:ph idx="1" type="body"/>
          </p:nvPr>
        </p:nvSpPr>
        <p:spPr>
          <a:xfrm>
            <a:off x="342047" y="960472"/>
            <a:ext cx="8460000" cy="3467400"/>
          </a:xfrm>
          <a:prstGeom prst="rect">
            <a:avLst/>
          </a:prstGeom>
          <a:noFill/>
          <a:ln>
            <a:noFill/>
          </a:ln>
        </p:spPr>
        <p:txBody>
          <a:bodyPr anchorCtr="0" anchor="t" bIns="68575" lIns="68575" spcFirstLastPara="1" rIns="68575" wrap="square" tIns="68575"/>
          <a:lstStyle>
            <a:lvl1pPr indent="-311150" lvl="0" marL="457200" rtl="0" algn="l">
              <a:lnSpc>
                <a:spcPct val="92000"/>
              </a:lnSpc>
              <a:spcBef>
                <a:spcPts val="500"/>
              </a:spcBef>
              <a:spcAft>
                <a:spcPts val="0"/>
              </a:spcAft>
              <a:buSzPts val="1300"/>
              <a:buChar char="▶"/>
              <a:defRPr/>
            </a:lvl1pPr>
            <a:lvl2pPr indent="-336550" lvl="1" marL="914400" rtl="0" algn="l">
              <a:lnSpc>
                <a:spcPct val="95000"/>
              </a:lnSpc>
              <a:spcBef>
                <a:spcPts val="500"/>
              </a:spcBef>
              <a:spcAft>
                <a:spcPts val="0"/>
              </a:spcAft>
              <a:buSzPts val="1700"/>
              <a:buChar char="•"/>
              <a:defRPr/>
            </a:lvl2pPr>
            <a:lvl3pPr indent="-336550" lvl="2" marL="1371600" rtl="0" algn="l">
              <a:lnSpc>
                <a:spcPct val="95000"/>
              </a:lnSpc>
              <a:spcBef>
                <a:spcPts val="500"/>
              </a:spcBef>
              <a:spcAft>
                <a:spcPts val="0"/>
              </a:spcAft>
              <a:buSzPts val="1700"/>
              <a:buChar char="•"/>
              <a:defRPr/>
            </a:lvl3pPr>
            <a:lvl4pPr indent="-304800" lvl="3" marL="1828800" rtl="0" algn="l">
              <a:lnSpc>
                <a:spcPct val="95000"/>
              </a:lnSpc>
              <a:spcBef>
                <a:spcPts val="500"/>
              </a:spcBef>
              <a:spcAft>
                <a:spcPts val="0"/>
              </a:spcAft>
              <a:buSzPts val="1200"/>
              <a:buChar char="−"/>
              <a:defRPr/>
            </a:lvl4pPr>
            <a:lvl5pPr indent="-323850" lvl="4" marL="2286000" rtl="0" algn="l">
              <a:lnSpc>
                <a:spcPct val="95000"/>
              </a:lnSpc>
              <a:spcBef>
                <a:spcPts val="500"/>
              </a:spcBef>
              <a:spcAft>
                <a:spcPts val="0"/>
              </a:spcAft>
              <a:buSzPts val="1500"/>
              <a:buChar char="​"/>
              <a:defRPr/>
            </a:lvl5pPr>
            <a:lvl6pPr indent="-361950" lvl="5" marL="2743200" rtl="0" algn="l">
              <a:lnSpc>
                <a:spcPct val="95000"/>
              </a:lnSpc>
              <a:spcBef>
                <a:spcPts val="500"/>
              </a:spcBef>
              <a:spcAft>
                <a:spcPts val="0"/>
              </a:spcAft>
              <a:buSzPts val="2100"/>
              <a:buChar char="​"/>
              <a:defRPr/>
            </a:lvl6pPr>
            <a:lvl7pPr indent="-342900" lvl="6" marL="3200400" rtl="0" algn="l">
              <a:lnSpc>
                <a:spcPct val="95000"/>
              </a:lnSpc>
              <a:spcBef>
                <a:spcPts val="500"/>
              </a:spcBef>
              <a:spcAft>
                <a:spcPts val="0"/>
              </a:spcAft>
              <a:buSzPts val="1800"/>
              <a:buChar char="​"/>
              <a:defRPr/>
            </a:lvl7pPr>
            <a:lvl8pPr indent="-323850" lvl="7" marL="3657600" rtl="0" algn="l">
              <a:lnSpc>
                <a:spcPct val="95000"/>
              </a:lnSpc>
              <a:spcBef>
                <a:spcPts val="500"/>
              </a:spcBef>
              <a:spcAft>
                <a:spcPts val="0"/>
              </a:spcAft>
              <a:buSzPts val="1500"/>
              <a:buChar char="​"/>
              <a:defRPr/>
            </a:lvl8pPr>
            <a:lvl9pPr indent="-228600" lvl="8" marL="4114800" rtl="0" algn="l">
              <a:lnSpc>
                <a:spcPct val="95000"/>
              </a:lnSpc>
              <a:spcBef>
                <a:spcPts val="500"/>
              </a:spcBef>
              <a:spcAft>
                <a:spcPts val="200"/>
              </a:spcAft>
              <a:buSzPts val="1100"/>
              <a:buNone/>
              <a:defRPr/>
            </a:lvl9pPr>
          </a:lstStyle>
          <a:p/>
        </p:txBody>
      </p:sp>
      <p:sp>
        <p:nvSpPr>
          <p:cNvPr id="1624" name="Google Shape;1624;p215"/>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rtl="0" algn="ctr">
              <a:lnSpc>
                <a:spcPct val="86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25" name="Google Shape;1625;p215"/>
          <p:cNvSpPr txBox="1"/>
          <p:nvPr>
            <p:ph idx="2" type="subTitle"/>
          </p:nvPr>
        </p:nvSpPr>
        <p:spPr>
          <a:xfrm>
            <a:off x="342048" y="660003"/>
            <a:ext cx="8460000" cy="205800"/>
          </a:xfrm>
          <a:prstGeom prst="rect">
            <a:avLst/>
          </a:prstGeom>
          <a:noFill/>
          <a:ln>
            <a:noFill/>
          </a:ln>
        </p:spPr>
        <p:txBody>
          <a:bodyPr anchorCtr="0" anchor="t" bIns="68575" lIns="68575" spcFirstLastPara="1" rIns="68575" wrap="square" tIns="0"/>
          <a:lstStyle>
            <a:lvl1pPr lvl="0" rtl="0" algn="ctr">
              <a:lnSpc>
                <a:spcPct val="92000"/>
              </a:lnSpc>
              <a:spcBef>
                <a:spcPts val="500"/>
              </a:spcBef>
              <a:spcAft>
                <a:spcPts val="0"/>
              </a:spcAft>
              <a:buSzPts val="1300"/>
              <a:buNone/>
              <a:defRPr sz="1800">
                <a:solidFill>
                  <a:schemeClr val="accent3"/>
                </a:solidFill>
              </a:defRPr>
            </a:lvl1pPr>
            <a:lvl2pPr lvl="1" rtl="0" algn="ctr">
              <a:lnSpc>
                <a:spcPct val="95000"/>
              </a:lnSpc>
              <a:spcBef>
                <a:spcPts val="500"/>
              </a:spcBef>
              <a:spcAft>
                <a:spcPts val="0"/>
              </a:spcAft>
              <a:buSzPts val="1700"/>
              <a:buNone/>
              <a:defRPr sz="1500"/>
            </a:lvl2pPr>
            <a:lvl3pPr lvl="2" rtl="0" algn="ctr">
              <a:lnSpc>
                <a:spcPct val="95000"/>
              </a:lnSpc>
              <a:spcBef>
                <a:spcPts val="500"/>
              </a:spcBef>
              <a:spcAft>
                <a:spcPts val="0"/>
              </a:spcAft>
              <a:buSzPts val="1700"/>
              <a:buNone/>
              <a:defRPr sz="1350"/>
            </a:lvl3pPr>
            <a:lvl4pPr lvl="3" rtl="0" algn="ctr">
              <a:lnSpc>
                <a:spcPct val="95000"/>
              </a:lnSpc>
              <a:spcBef>
                <a:spcPts val="500"/>
              </a:spcBef>
              <a:spcAft>
                <a:spcPts val="0"/>
              </a:spcAft>
              <a:buSzPts val="1200"/>
              <a:buNone/>
              <a:defRPr sz="1200"/>
            </a:lvl4pPr>
            <a:lvl5pPr lvl="4" rtl="0" algn="ctr">
              <a:lnSpc>
                <a:spcPct val="95000"/>
              </a:lnSpc>
              <a:spcBef>
                <a:spcPts val="500"/>
              </a:spcBef>
              <a:spcAft>
                <a:spcPts val="0"/>
              </a:spcAft>
              <a:buSzPts val="1500"/>
              <a:buNone/>
              <a:defRPr sz="1200"/>
            </a:lvl5pPr>
            <a:lvl6pPr lvl="5" rtl="0" algn="ctr">
              <a:lnSpc>
                <a:spcPct val="95000"/>
              </a:lnSpc>
              <a:spcBef>
                <a:spcPts val="500"/>
              </a:spcBef>
              <a:spcAft>
                <a:spcPts val="0"/>
              </a:spcAft>
              <a:buSzPts val="2100"/>
              <a:buNone/>
              <a:defRPr sz="1200"/>
            </a:lvl6pPr>
            <a:lvl7pPr lvl="6" rtl="0" algn="ctr">
              <a:lnSpc>
                <a:spcPct val="95000"/>
              </a:lnSpc>
              <a:spcBef>
                <a:spcPts val="500"/>
              </a:spcBef>
              <a:spcAft>
                <a:spcPts val="0"/>
              </a:spcAft>
              <a:buSzPts val="1800"/>
              <a:buNone/>
              <a:defRPr sz="1200"/>
            </a:lvl7pPr>
            <a:lvl8pPr lvl="7" rtl="0" algn="ctr">
              <a:lnSpc>
                <a:spcPct val="95000"/>
              </a:lnSpc>
              <a:spcBef>
                <a:spcPts val="500"/>
              </a:spcBef>
              <a:spcAft>
                <a:spcPts val="0"/>
              </a:spcAft>
              <a:buSzPts val="1500"/>
              <a:buNone/>
              <a:defRPr sz="1200"/>
            </a:lvl8pPr>
            <a:lvl9pPr lvl="8" rtl="0" algn="ctr">
              <a:lnSpc>
                <a:spcPct val="95000"/>
              </a:lnSpc>
              <a:spcBef>
                <a:spcPts val="500"/>
              </a:spcBef>
              <a:spcAft>
                <a:spcPts val="200"/>
              </a:spcAft>
              <a:buSzPts val="11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Title and Content – Dark">
    <p:bg>
      <p:bgPr>
        <a:solidFill>
          <a:schemeClr val="lt1"/>
        </a:solidFill>
      </p:bgPr>
    </p:bg>
    <p:spTree>
      <p:nvGrpSpPr>
        <p:cNvPr id="106" name="Shape 106"/>
        <p:cNvGrpSpPr/>
        <p:nvPr/>
      </p:nvGrpSpPr>
      <p:grpSpPr>
        <a:xfrm>
          <a:off x="0" y="0"/>
          <a:ext cx="0" cy="0"/>
          <a:chOff x="0" y="0"/>
          <a:chExt cx="0" cy="0"/>
        </a:xfrm>
      </p:grpSpPr>
      <p:pic>
        <p:nvPicPr>
          <p:cNvPr id="107" name="Google Shape;107;p23"/>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108" name="Google Shape;108;p23"/>
          <p:cNvSpPr txBox="1"/>
          <p:nvPr>
            <p:ph idx="1" type="body"/>
          </p:nvPr>
        </p:nvSpPr>
        <p:spPr>
          <a:xfrm>
            <a:off x="342047" y="1034716"/>
            <a:ext cx="8459904" cy="3393192"/>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09" name="Google Shape;109;p23"/>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3"/>
          <p:cNvSpPr txBox="1"/>
          <p:nvPr>
            <p:ph idx="2"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626" name="Shape 1626"/>
        <p:cNvGrpSpPr/>
        <p:nvPr/>
      </p:nvGrpSpPr>
      <p:grpSpPr>
        <a:xfrm>
          <a:off x="0" y="0"/>
          <a:ext cx="0" cy="0"/>
          <a:chOff x="0" y="0"/>
          <a:chExt cx="0" cy="0"/>
        </a:xfrm>
      </p:grpSpPr>
      <p:sp>
        <p:nvSpPr>
          <p:cNvPr id="1627" name="Google Shape;1627;p216"/>
          <p:cNvSpPr txBox="1"/>
          <p:nvPr>
            <p:ph idx="1" type="body"/>
          </p:nvPr>
        </p:nvSpPr>
        <p:spPr>
          <a:xfrm>
            <a:off x="342047" y="960472"/>
            <a:ext cx="8460000" cy="34674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628" name="Google Shape;1628;p216"/>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29" name="Google Shape;1629;p216"/>
          <p:cNvSpPr txBox="1"/>
          <p:nvPr>
            <p:ph idx="2"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6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1630" name="Shape 1630"/>
        <p:cNvGrpSpPr/>
        <p:nvPr/>
      </p:nvGrpSpPr>
      <p:grpSpPr>
        <a:xfrm>
          <a:off x="0" y="0"/>
          <a:ext cx="0" cy="0"/>
          <a:chOff x="0" y="0"/>
          <a:chExt cx="0" cy="0"/>
        </a:xfrm>
      </p:grpSpPr>
      <p:sp>
        <p:nvSpPr>
          <p:cNvPr id="1631" name="Google Shape;1631;p217"/>
          <p:cNvSpPr txBox="1"/>
          <p:nvPr>
            <p:ph idx="1" type="body"/>
          </p:nvPr>
        </p:nvSpPr>
        <p:spPr>
          <a:xfrm>
            <a:off x="342047" y="960472"/>
            <a:ext cx="8460000" cy="34674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32" name="Google Shape;1632;p217"/>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33" name="Google Shape;1633;p217"/>
          <p:cNvSpPr txBox="1"/>
          <p:nvPr>
            <p:ph idx="2" type="subTitle"/>
          </p:nvPr>
        </p:nvSpPr>
        <p:spPr>
          <a:xfrm>
            <a:off x="342048" y="660004"/>
            <a:ext cx="8460000" cy="205800"/>
          </a:xfrm>
          <a:prstGeom prst="rect">
            <a:avLst/>
          </a:prstGeom>
          <a:noFill/>
          <a:ln>
            <a:noFill/>
          </a:ln>
        </p:spPr>
        <p:txBody>
          <a:bodyPr anchorCtr="0" anchor="t" bIns="68575" lIns="68575" spcFirstLastPara="1" rIns="68575" wrap="square" tIns="0"/>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 Dark">
  <p:cSld name="Comparison – Dark">
    <p:bg>
      <p:bgPr>
        <a:solidFill>
          <a:schemeClr val="lt1"/>
        </a:solidFill>
      </p:bgPr>
    </p:bg>
    <p:spTree>
      <p:nvGrpSpPr>
        <p:cNvPr id="1634" name="Shape 1634"/>
        <p:cNvGrpSpPr/>
        <p:nvPr/>
      </p:nvGrpSpPr>
      <p:grpSpPr>
        <a:xfrm>
          <a:off x="0" y="0"/>
          <a:ext cx="0" cy="0"/>
          <a:chOff x="0" y="0"/>
          <a:chExt cx="0" cy="0"/>
        </a:xfrm>
      </p:grpSpPr>
      <p:sp>
        <p:nvSpPr>
          <p:cNvPr id="1635" name="Google Shape;1635;p218"/>
          <p:cNvSpPr txBox="1"/>
          <p:nvPr>
            <p:ph idx="1" type="body"/>
          </p:nvPr>
        </p:nvSpPr>
        <p:spPr>
          <a:xfrm>
            <a:off x="342048" y="1050997"/>
            <a:ext cx="4017000" cy="505200"/>
          </a:xfrm>
          <a:prstGeom prst="rect">
            <a:avLst/>
          </a:prstGeom>
          <a:noFill/>
          <a:ln>
            <a:noFill/>
          </a:ln>
        </p:spPr>
        <p:txBody>
          <a:bodyPr anchorCtr="0" anchor="b" bIns="68575" lIns="68575" spcFirstLastPara="1" rIns="68575" wrap="square" tIns="68575"/>
          <a:lstStyle>
            <a:lvl1pPr indent="-228600" lvl="0" marL="457200" marR="0" rtl="0" algn="l">
              <a:lnSpc>
                <a:spcPct val="92000"/>
              </a:lnSpc>
              <a:spcBef>
                <a:spcPts val="500"/>
              </a:spcBef>
              <a:spcAft>
                <a:spcPts val="0"/>
              </a:spcAft>
              <a:buClr>
                <a:schemeClr val="accent1"/>
              </a:buClr>
              <a:buSzPts val="1300"/>
              <a:buFont typeface="Merriweather Sans"/>
              <a:buNone/>
              <a:defRPr b="1" i="0" sz="1800" u="none" cap="none" strike="noStrike">
                <a:solidFill>
                  <a:schemeClr val="dk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1" i="0" sz="1500" u="none" cap="none" strike="noStrike">
                <a:solidFill>
                  <a:schemeClr val="dk2"/>
                </a:solidFill>
                <a:latin typeface="Arial"/>
                <a:ea typeface="Arial"/>
                <a:cs typeface="Arial"/>
                <a:sym typeface="Arial"/>
              </a:defRPr>
            </a:lvl2pPr>
            <a:lvl3pPr indent="-228600" lvl="2" marL="1371600" marR="0" rtl="0" algn="l">
              <a:lnSpc>
                <a:spcPct val="95000"/>
              </a:lnSpc>
              <a:spcBef>
                <a:spcPts val="500"/>
              </a:spcBef>
              <a:spcAft>
                <a:spcPts val="0"/>
              </a:spcAft>
              <a:buClr>
                <a:schemeClr val="accent1"/>
              </a:buClr>
              <a:buSzPts val="1700"/>
              <a:buFont typeface="Arial"/>
              <a:buNone/>
              <a:defRPr b="1" i="0" sz="1400" u="none" cap="none" strike="noStrike">
                <a:solidFill>
                  <a:schemeClr val="dk2"/>
                </a:solidFill>
                <a:latin typeface="Arial"/>
                <a:ea typeface="Arial"/>
                <a:cs typeface="Arial"/>
                <a:sym typeface="Arial"/>
              </a:defRPr>
            </a:lvl3pPr>
            <a:lvl4pPr indent="-228600" lvl="3" marL="1828800" marR="0" rtl="0" algn="l">
              <a:lnSpc>
                <a:spcPct val="95000"/>
              </a:lnSpc>
              <a:spcBef>
                <a:spcPts val="500"/>
              </a:spcBef>
              <a:spcAft>
                <a:spcPts val="0"/>
              </a:spcAft>
              <a:buClr>
                <a:schemeClr val="accent1"/>
              </a:buClr>
              <a:buSzPts val="1200"/>
              <a:buFont typeface="Arial"/>
              <a:buNone/>
              <a:defRPr b="1" i="0" sz="1200" u="none" cap="none" strike="noStrike">
                <a:solidFill>
                  <a:schemeClr val="dk2"/>
                </a:solidFill>
                <a:latin typeface="Arial"/>
                <a:ea typeface="Arial"/>
                <a:cs typeface="Arial"/>
                <a:sym typeface="Arial"/>
              </a:defRPr>
            </a:lvl4pPr>
            <a:lvl5pPr indent="-228600" lvl="4" marL="2286000" marR="0" rtl="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rtl="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rtl="0" algn="l">
              <a:lnSpc>
                <a:spcPct val="95000"/>
              </a:lnSpc>
              <a:spcBef>
                <a:spcPts val="500"/>
              </a:spcBef>
              <a:spcAft>
                <a:spcPts val="0"/>
              </a:spcAft>
              <a:buClr>
                <a:schemeClr val="dk1"/>
              </a:buClr>
              <a:buSzPts val="18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5000"/>
              </a:lnSpc>
              <a:spcBef>
                <a:spcPts val="500"/>
              </a:spcBef>
              <a:spcAft>
                <a:spcPts val="0"/>
              </a:spcAft>
              <a:buClr>
                <a:schemeClr val="dk1"/>
              </a:buClr>
              <a:buSzPts val="15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1" i="0" sz="1200" u="none" cap="none" strike="noStrike">
                <a:solidFill>
                  <a:schemeClr val="dk1"/>
                </a:solidFill>
                <a:latin typeface="Arial"/>
                <a:ea typeface="Arial"/>
                <a:cs typeface="Arial"/>
                <a:sym typeface="Arial"/>
              </a:defRPr>
            </a:lvl9pPr>
          </a:lstStyle>
          <a:p/>
        </p:txBody>
      </p:sp>
      <p:sp>
        <p:nvSpPr>
          <p:cNvPr id="1636" name="Google Shape;1636;p218"/>
          <p:cNvSpPr txBox="1"/>
          <p:nvPr>
            <p:ph idx="2" type="body"/>
          </p:nvPr>
        </p:nvSpPr>
        <p:spPr>
          <a:xfrm>
            <a:off x="4790022" y="1050997"/>
            <a:ext cx="4011900" cy="505200"/>
          </a:xfrm>
          <a:prstGeom prst="rect">
            <a:avLst/>
          </a:prstGeom>
          <a:noFill/>
          <a:ln>
            <a:noFill/>
          </a:ln>
        </p:spPr>
        <p:txBody>
          <a:bodyPr anchorCtr="0" anchor="b" bIns="68575" lIns="68575" spcFirstLastPara="1" rIns="68575" wrap="square" tIns="68575"/>
          <a:lstStyle>
            <a:lvl1pPr indent="-228600" lvl="0" marL="457200" marR="0" rtl="0" algn="l">
              <a:lnSpc>
                <a:spcPct val="92000"/>
              </a:lnSpc>
              <a:spcBef>
                <a:spcPts val="500"/>
              </a:spcBef>
              <a:spcAft>
                <a:spcPts val="0"/>
              </a:spcAft>
              <a:buClr>
                <a:schemeClr val="accent1"/>
              </a:buClr>
              <a:buSzPts val="1300"/>
              <a:buFont typeface="Merriweather Sans"/>
              <a:buNone/>
              <a:defRPr b="1" i="0" sz="1800" u="none" cap="none" strike="noStrike">
                <a:solidFill>
                  <a:schemeClr val="dk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1" i="0" sz="1500" u="none" cap="none" strike="noStrike">
                <a:solidFill>
                  <a:schemeClr val="dk2"/>
                </a:solidFill>
                <a:latin typeface="Arial"/>
                <a:ea typeface="Arial"/>
                <a:cs typeface="Arial"/>
                <a:sym typeface="Arial"/>
              </a:defRPr>
            </a:lvl2pPr>
            <a:lvl3pPr indent="-228600" lvl="2" marL="1371600" marR="0" rtl="0" algn="l">
              <a:lnSpc>
                <a:spcPct val="95000"/>
              </a:lnSpc>
              <a:spcBef>
                <a:spcPts val="500"/>
              </a:spcBef>
              <a:spcAft>
                <a:spcPts val="0"/>
              </a:spcAft>
              <a:buClr>
                <a:schemeClr val="accent1"/>
              </a:buClr>
              <a:buSzPts val="1700"/>
              <a:buFont typeface="Arial"/>
              <a:buNone/>
              <a:defRPr b="1" i="0" sz="1400" u="none" cap="none" strike="noStrike">
                <a:solidFill>
                  <a:schemeClr val="dk2"/>
                </a:solidFill>
                <a:latin typeface="Arial"/>
                <a:ea typeface="Arial"/>
                <a:cs typeface="Arial"/>
                <a:sym typeface="Arial"/>
              </a:defRPr>
            </a:lvl3pPr>
            <a:lvl4pPr indent="-228600" lvl="3" marL="1828800" marR="0" rtl="0" algn="l">
              <a:lnSpc>
                <a:spcPct val="95000"/>
              </a:lnSpc>
              <a:spcBef>
                <a:spcPts val="500"/>
              </a:spcBef>
              <a:spcAft>
                <a:spcPts val="0"/>
              </a:spcAft>
              <a:buClr>
                <a:schemeClr val="accent1"/>
              </a:buClr>
              <a:buSzPts val="1200"/>
              <a:buFont typeface="Arial"/>
              <a:buNone/>
              <a:defRPr b="1" i="0" sz="1200" u="none" cap="none" strike="noStrike">
                <a:solidFill>
                  <a:schemeClr val="dk2"/>
                </a:solidFill>
                <a:latin typeface="Arial"/>
                <a:ea typeface="Arial"/>
                <a:cs typeface="Arial"/>
                <a:sym typeface="Arial"/>
              </a:defRPr>
            </a:lvl4pPr>
            <a:lvl5pPr indent="-228600" lvl="4" marL="2286000" marR="0" rtl="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rtl="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rtl="0" algn="l">
              <a:lnSpc>
                <a:spcPct val="95000"/>
              </a:lnSpc>
              <a:spcBef>
                <a:spcPts val="500"/>
              </a:spcBef>
              <a:spcAft>
                <a:spcPts val="0"/>
              </a:spcAft>
              <a:buClr>
                <a:schemeClr val="dk1"/>
              </a:buClr>
              <a:buSzPts val="1800"/>
              <a:buFont typeface="Arial"/>
              <a:buNone/>
              <a:defRPr b="1" i="0" sz="1200" u="none" cap="none" strike="noStrike">
                <a:solidFill>
                  <a:schemeClr val="dk1"/>
                </a:solidFill>
                <a:latin typeface="Arial"/>
                <a:ea typeface="Arial"/>
                <a:cs typeface="Arial"/>
                <a:sym typeface="Arial"/>
              </a:defRPr>
            </a:lvl7pPr>
            <a:lvl8pPr indent="-228600" lvl="7" marL="3657600" marR="0" rtl="0" algn="l">
              <a:lnSpc>
                <a:spcPct val="95000"/>
              </a:lnSpc>
              <a:spcBef>
                <a:spcPts val="500"/>
              </a:spcBef>
              <a:spcAft>
                <a:spcPts val="0"/>
              </a:spcAft>
              <a:buClr>
                <a:schemeClr val="dk1"/>
              </a:buClr>
              <a:buSzPts val="1500"/>
              <a:buFont typeface="Arial"/>
              <a:buNone/>
              <a:defRPr b="1" i="0" sz="12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1" i="0" sz="1200" u="none" cap="none" strike="noStrike">
                <a:solidFill>
                  <a:schemeClr val="dk1"/>
                </a:solidFill>
                <a:latin typeface="Arial"/>
                <a:ea typeface="Arial"/>
                <a:cs typeface="Arial"/>
                <a:sym typeface="Arial"/>
              </a:defRPr>
            </a:lvl9pPr>
          </a:lstStyle>
          <a:p/>
        </p:txBody>
      </p:sp>
      <p:sp>
        <p:nvSpPr>
          <p:cNvPr id="1637" name="Google Shape;1637;p218"/>
          <p:cNvSpPr txBox="1"/>
          <p:nvPr>
            <p:ph idx="3" type="body"/>
          </p:nvPr>
        </p:nvSpPr>
        <p:spPr>
          <a:xfrm>
            <a:off x="342047" y="1470978"/>
            <a:ext cx="4011900" cy="29571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38" name="Google Shape;1638;p218"/>
          <p:cNvSpPr txBox="1"/>
          <p:nvPr>
            <p:ph idx="4" type="body"/>
          </p:nvPr>
        </p:nvSpPr>
        <p:spPr>
          <a:xfrm>
            <a:off x="4790022" y="1470978"/>
            <a:ext cx="4011900" cy="29571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39" name="Google Shape;1639;p218"/>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40" name="Google Shape;1640;p218"/>
          <p:cNvSpPr txBox="1"/>
          <p:nvPr>
            <p:ph idx="5"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641" name="Google Shape;1641;p218"/>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wo">
  <p:cSld name="Blank">
    <p:spTree>
      <p:nvGrpSpPr>
        <p:cNvPr id="1642" name="Shape 1642"/>
        <p:cNvGrpSpPr/>
        <p:nvPr/>
      </p:nvGrpSpPr>
      <p:grpSpPr>
        <a:xfrm>
          <a:off x="0" y="0"/>
          <a:ext cx="0" cy="0"/>
          <a:chOff x="0" y="0"/>
          <a:chExt cx="0" cy="0"/>
        </a:xfrm>
      </p:grpSpPr>
      <p:sp>
        <p:nvSpPr>
          <p:cNvPr id="1643" name="Google Shape;1643;p219"/>
          <p:cNvSpPr/>
          <p:nvPr/>
        </p:nvSpPr>
        <p:spPr>
          <a:xfrm>
            <a:off x="0" y="4366549"/>
            <a:ext cx="9144000" cy="785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1644" name="Google Shape;1644;p219"/>
          <p:cNvPicPr preferRelativeResize="0"/>
          <p:nvPr/>
        </p:nvPicPr>
        <p:blipFill rotWithShape="1">
          <a:blip r:embed="rId2">
            <a:alphaModFix/>
          </a:blip>
          <a:srcRect b="0" l="0" r="0" t="0"/>
          <a:stretch/>
        </p:blipFill>
        <p:spPr>
          <a:xfrm>
            <a:off x="7309249" y="4776433"/>
            <a:ext cx="1605150" cy="223200"/>
          </a:xfrm>
          <a:prstGeom prst="rect">
            <a:avLst/>
          </a:prstGeom>
          <a:noFill/>
          <a:ln>
            <a:noFill/>
          </a:ln>
        </p:spPr>
      </p:pic>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No Footer">
  <p:cSld name="1_No Footer">
    <p:spTree>
      <p:nvGrpSpPr>
        <p:cNvPr id="1645" name="Shape 1645"/>
        <p:cNvGrpSpPr/>
        <p:nvPr/>
      </p:nvGrpSpPr>
      <p:grpSpPr>
        <a:xfrm>
          <a:off x="0" y="0"/>
          <a:ext cx="0" cy="0"/>
          <a:chOff x="0" y="0"/>
          <a:chExt cx="0" cy="0"/>
        </a:xfrm>
      </p:grpSpPr>
      <p:sp>
        <p:nvSpPr>
          <p:cNvPr id="1646" name="Google Shape;1646;p22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47" name="Google Shape;1647;p220"/>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0"/>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and Content">
  <p:cSld name="4_Title and Content">
    <p:spTree>
      <p:nvGrpSpPr>
        <p:cNvPr id="1648" name="Shape 1648"/>
        <p:cNvGrpSpPr/>
        <p:nvPr/>
      </p:nvGrpSpPr>
      <p:grpSpPr>
        <a:xfrm>
          <a:off x="0" y="0"/>
          <a:ext cx="0" cy="0"/>
          <a:chOff x="0" y="0"/>
          <a:chExt cx="0" cy="0"/>
        </a:xfrm>
      </p:grpSpPr>
      <p:sp>
        <p:nvSpPr>
          <p:cNvPr id="1649" name="Google Shape;1649;p221"/>
          <p:cNvSpPr txBox="1"/>
          <p:nvPr>
            <p:ph type="title"/>
          </p:nvPr>
        </p:nvSpPr>
        <p:spPr>
          <a:xfrm>
            <a:off x="342056" y="232798"/>
            <a:ext cx="8460000" cy="5052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50" name="Google Shape;1650;p221"/>
          <p:cNvSpPr txBox="1"/>
          <p:nvPr>
            <p:ph idx="1" type="body"/>
          </p:nvPr>
        </p:nvSpPr>
        <p:spPr>
          <a:xfrm>
            <a:off x="288838" y="980198"/>
            <a:ext cx="8556000" cy="3557100"/>
          </a:xfrm>
          <a:prstGeom prst="rect">
            <a:avLst/>
          </a:prstGeom>
          <a:noFill/>
          <a:ln>
            <a:noFill/>
          </a:ln>
        </p:spPr>
        <p:txBody>
          <a:bodyPr anchorCtr="0" anchor="t" bIns="19275" lIns="38575" spcFirstLastPara="1" rIns="38575" wrap="square" tIns="19275"/>
          <a:lstStyle>
            <a:lvl1pPr indent="-317500" lvl="0" marL="457200" marR="0" rtl="0" algn="l">
              <a:lnSpc>
                <a:spcPct val="100000"/>
              </a:lnSpc>
              <a:spcBef>
                <a:spcPts val="700"/>
              </a:spcBef>
              <a:spcAft>
                <a:spcPts val="0"/>
              </a:spcAft>
              <a:buClr>
                <a:schemeClr val="lt1"/>
              </a:buClr>
              <a:buSzPts val="1400"/>
              <a:buFont typeface="Merriweather Sans"/>
              <a:buChar char="•"/>
              <a:defRPr b="0" i="0" sz="1800" u="none" cap="none" strike="noStrike">
                <a:solidFill>
                  <a:schemeClr val="lt1"/>
                </a:solidFill>
                <a:latin typeface="Arial"/>
                <a:ea typeface="Arial"/>
                <a:cs typeface="Arial"/>
                <a:sym typeface="Arial"/>
              </a:defRPr>
            </a:lvl1pPr>
            <a:lvl2pPr indent="-323850" lvl="1" marL="914400" marR="0" rtl="0" algn="l">
              <a:lnSpc>
                <a:spcPct val="100000"/>
              </a:lnSpc>
              <a:spcBef>
                <a:spcPts val="0"/>
              </a:spcBef>
              <a:spcAft>
                <a:spcPts val="0"/>
              </a:spcAft>
              <a:buClr>
                <a:schemeClr val="lt2"/>
              </a:buClr>
              <a:buSzPts val="1500"/>
              <a:buFont typeface="Calibri"/>
              <a:buChar char="–"/>
              <a:defRPr b="0" i="0" sz="1500" u="none" cap="none" strike="noStrike">
                <a:solidFill>
                  <a:schemeClr val="lt2"/>
                </a:solidFill>
                <a:latin typeface="Arial"/>
                <a:ea typeface="Arial"/>
                <a:cs typeface="Arial"/>
                <a:sym typeface="Arial"/>
              </a:defRPr>
            </a:lvl2pPr>
            <a:lvl3pPr indent="-323850" lvl="2" marL="1371600" marR="0" rtl="0" algn="l">
              <a:lnSpc>
                <a:spcPct val="100000"/>
              </a:lnSpc>
              <a:spcBef>
                <a:spcPts val="0"/>
              </a:spcBef>
              <a:spcAft>
                <a:spcPts val="0"/>
              </a:spcAft>
              <a:buClr>
                <a:srgbClr val="7F7F7F"/>
              </a:buClr>
              <a:buSzPts val="1500"/>
              <a:buFont typeface="Noto Sans Symbols"/>
              <a:buChar char="↘"/>
              <a:defRPr b="0" i="0" sz="1500" u="none" cap="none" strike="noStrike">
                <a:solidFill>
                  <a:schemeClr val="lt2"/>
                </a:solidFill>
                <a:latin typeface="Arial"/>
                <a:ea typeface="Arial"/>
                <a:cs typeface="Arial"/>
                <a:sym typeface="Arial"/>
              </a:defRPr>
            </a:lvl3pPr>
            <a:lvl4pPr indent="-304800" lvl="3" marL="1828800" marR="0" rtl="0" algn="l">
              <a:lnSpc>
                <a:spcPct val="100000"/>
              </a:lnSpc>
              <a:spcBef>
                <a:spcPts val="0"/>
              </a:spcBef>
              <a:spcAft>
                <a:spcPts val="0"/>
              </a:spcAft>
              <a:buClr>
                <a:schemeClr val="lt2"/>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51" name="Google Shape;1651;p221"/>
          <p:cNvSpPr txBox="1"/>
          <p:nvPr>
            <p:ph idx="12" type="sldNum"/>
          </p:nvPr>
        </p:nvSpPr>
        <p:spPr>
          <a:xfrm>
            <a:off x="4379913" y="4770439"/>
            <a:ext cx="385800" cy="2571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Title and Content – Dark">
    <p:bg>
      <p:bgPr>
        <a:solidFill>
          <a:schemeClr val="lt1"/>
        </a:solidFill>
      </p:bgPr>
    </p:bg>
    <p:spTree>
      <p:nvGrpSpPr>
        <p:cNvPr id="1652" name="Shape 1652"/>
        <p:cNvGrpSpPr/>
        <p:nvPr/>
      </p:nvGrpSpPr>
      <p:grpSpPr>
        <a:xfrm>
          <a:off x="0" y="0"/>
          <a:ext cx="0" cy="0"/>
          <a:chOff x="0" y="0"/>
          <a:chExt cx="0" cy="0"/>
        </a:xfrm>
      </p:grpSpPr>
      <p:pic>
        <p:nvPicPr>
          <p:cNvPr id="1653" name="Google Shape;1653;p222"/>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654" name="Google Shape;1654;p222"/>
          <p:cNvSpPr txBox="1"/>
          <p:nvPr>
            <p:ph idx="1" type="body"/>
          </p:nvPr>
        </p:nvSpPr>
        <p:spPr>
          <a:xfrm>
            <a:off x="342047" y="1034716"/>
            <a:ext cx="8460000" cy="33933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55" name="Google Shape;1655;p222"/>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56" name="Google Shape;1656;p222"/>
          <p:cNvSpPr txBox="1"/>
          <p:nvPr>
            <p:ph idx="2"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 Dark">
  <p:cSld name="Three Up Quote - Dark">
    <p:bg>
      <p:bgPr>
        <a:solidFill>
          <a:schemeClr val="lt2"/>
        </a:solidFill>
      </p:bgPr>
    </p:bg>
    <p:spTree>
      <p:nvGrpSpPr>
        <p:cNvPr id="1657" name="Shape 1657"/>
        <p:cNvGrpSpPr/>
        <p:nvPr/>
      </p:nvGrpSpPr>
      <p:grpSpPr>
        <a:xfrm>
          <a:off x="0" y="0"/>
          <a:ext cx="0" cy="0"/>
          <a:chOff x="0" y="0"/>
          <a:chExt cx="0" cy="0"/>
        </a:xfrm>
      </p:grpSpPr>
      <p:pic>
        <p:nvPicPr>
          <p:cNvPr id="1658" name="Google Shape;1658;p223"/>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659" name="Google Shape;1659;p223"/>
          <p:cNvSpPr txBox="1"/>
          <p:nvPr>
            <p:ph idx="1" type="body"/>
          </p:nvPr>
        </p:nvSpPr>
        <p:spPr>
          <a:xfrm>
            <a:off x="342047"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rtl="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298450" lvl="1" marL="914400" marR="0" rtl="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rtl="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60" name="Google Shape;1660;p223"/>
          <p:cNvSpPr txBox="1"/>
          <p:nvPr>
            <p:ph idx="2" type="body"/>
          </p:nvPr>
        </p:nvSpPr>
        <p:spPr>
          <a:xfrm>
            <a:off x="3205813"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rtl="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298450" lvl="1" marL="914400" marR="0" rtl="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rtl="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61" name="Google Shape;1661;p223"/>
          <p:cNvSpPr txBox="1"/>
          <p:nvPr>
            <p:ph idx="3" type="body"/>
          </p:nvPr>
        </p:nvSpPr>
        <p:spPr>
          <a:xfrm>
            <a:off x="6069806" y="1258745"/>
            <a:ext cx="27321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rtl="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298450" lvl="1" marL="914400" marR="0" rtl="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rtl="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62" name="Google Shape;1662;p22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63" name="Google Shape;1663;p223"/>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howMasterSp="0">
  <p:cSld name="Quote">
    <p:bg>
      <p:bgPr>
        <a:blipFill>
          <a:blip r:embed="rId2">
            <a:alphaModFix/>
          </a:blip>
          <a:stretch>
            <a:fillRect/>
          </a:stretch>
        </a:blipFill>
      </p:bgPr>
    </p:bg>
    <p:spTree>
      <p:nvGrpSpPr>
        <p:cNvPr id="1664" name="Shape 1664"/>
        <p:cNvGrpSpPr/>
        <p:nvPr/>
      </p:nvGrpSpPr>
      <p:grpSpPr>
        <a:xfrm>
          <a:off x="0" y="0"/>
          <a:ext cx="0" cy="0"/>
          <a:chOff x="0" y="0"/>
          <a:chExt cx="0" cy="0"/>
        </a:xfrm>
      </p:grpSpPr>
      <p:sp>
        <p:nvSpPr>
          <p:cNvPr id="1665" name="Google Shape;1665;p224"/>
          <p:cNvSpPr txBox="1"/>
          <p:nvPr>
            <p:ph idx="1" type="subTitle"/>
          </p:nvPr>
        </p:nvSpPr>
        <p:spPr>
          <a:xfrm>
            <a:off x="1076171" y="3322453"/>
            <a:ext cx="6991500" cy="3597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5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666" name="Google Shape;1666;p224"/>
          <p:cNvSpPr txBox="1"/>
          <p:nvPr>
            <p:ph type="title"/>
          </p:nvPr>
        </p:nvSpPr>
        <p:spPr>
          <a:xfrm>
            <a:off x="1076171" y="224405"/>
            <a:ext cx="6991500" cy="2526000"/>
          </a:xfrm>
          <a:prstGeom prst="rect">
            <a:avLst/>
          </a:prstGeom>
          <a:noFill/>
          <a:ln>
            <a:noFill/>
          </a:ln>
        </p:spPr>
        <p:txBody>
          <a:bodyPr anchorCtr="0" anchor="b" bIns="68575" lIns="68575" spcFirstLastPara="1" rIns="68575" wrap="square" tIns="68575"/>
          <a:lstStyle>
            <a:lvl1pPr lvl="0" marR="0" rtl="0" algn="ctr">
              <a:lnSpc>
                <a:spcPct val="86000"/>
              </a:lnSpc>
              <a:spcBef>
                <a:spcPts val="0"/>
              </a:spcBef>
              <a:spcAft>
                <a:spcPts val="0"/>
              </a:spcAft>
              <a:buClr>
                <a:schemeClr val="dk1"/>
              </a:buClr>
              <a:buSzPts val="4300"/>
              <a:buFont typeface="Arial"/>
              <a:buChar char="“"/>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cxnSp>
        <p:nvCxnSpPr>
          <p:cNvPr id="1667" name="Google Shape;1667;p224"/>
          <p:cNvCxnSpPr/>
          <p:nvPr/>
        </p:nvCxnSpPr>
        <p:spPr>
          <a:xfrm>
            <a:off x="2919916" y="3051649"/>
            <a:ext cx="3282600" cy="0"/>
          </a:xfrm>
          <a:prstGeom prst="straightConnector1">
            <a:avLst/>
          </a:prstGeom>
          <a:noFill/>
          <a:ln cap="rnd" cmpd="sng" w="38100">
            <a:solidFill>
              <a:schemeClr val="accent1"/>
            </a:solidFill>
            <a:prstDash val="solid"/>
            <a:miter lim="8000"/>
            <a:headEnd len="sm" w="sm" type="none"/>
            <a:tailEnd len="sm" w="sm" type="none"/>
          </a:ln>
        </p:spPr>
      </p:cxnSp>
      <p:pic>
        <p:nvPicPr>
          <p:cNvPr id="1668" name="Google Shape;1668;p224"/>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669" name="Google Shape;1669;p224"/>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_1_Title Only">
  <p:cSld name="SOS_1_Title Only">
    <p:spTree>
      <p:nvGrpSpPr>
        <p:cNvPr id="1670" name="Shape 1670"/>
        <p:cNvGrpSpPr/>
        <p:nvPr/>
      </p:nvGrpSpPr>
      <p:grpSpPr>
        <a:xfrm>
          <a:off x="0" y="0"/>
          <a:ext cx="0" cy="0"/>
          <a:chOff x="0" y="0"/>
          <a:chExt cx="0" cy="0"/>
        </a:xfrm>
      </p:grpSpPr>
      <p:sp>
        <p:nvSpPr>
          <p:cNvPr id="1671" name="Google Shape;1671;p225"/>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72" name="Google Shape;1672;p225"/>
          <p:cNvSpPr txBox="1"/>
          <p:nvPr>
            <p:ph idx="1" type="subTitle"/>
          </p:nvPr>
        </p:nvSpPr>
        <p:spPr>
          <a:xfrm>
            <a:off x="342048" y="660004"/>
            <a:ext cx="8460000" cy="205800"/>
          </a:xfrm>
          <a:prstGeom prst="rect">
            <a:avLst/>
          </a:prstGeom>
          <a:noFill/>
          <a:ln>
            <a:noFill/>
          </a:ln>
        </p:spPr>
        <p:txBody>
          <a:bodyPr anchorCtr="0" anchor="t" bIns="68575" lIns="68575" spcFirstLastPara="1" rIns="68575" wrap="square" tIns="0"/>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111" name="Shape 111"/>
        <p:cNvGrpSpPr/>
        <p:nvPr/>
      </p:nvGrpSpPr>
      <p:grpSpPr>
        <a:xfrm>
          <a:off x="0" y="0"/>
          <a:ext cx="0" cy="0"/>
          <a:chOff x="0" y="0"/>
          <a:chExt cx="0" cy="0"/>
        </a:xfrm>
      </p:grpSpPr>
      <p:sp>
        <p:nvSpPr>
          <p:cNvPr id="112" name="Google Shape;112;p24"/>
          <p:cNvSpPr txBox="1"/>
          <p:nvPr>
            <p:ph idx="1" type="body"/>
          </p:nvPr>
        </p:nvSpPr>
        <p:spPr>
          <a:xfrm>
            <a:off x="342047" y="1034716"/>
            <a:ext cx="4011930" cy="3393192"/>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13" name="Google Shape;113;p24"/>
          <p:cNvSpPr txBox="1"/>
          <p:nvPr>
            <p:ph idx="2" type="body"/>
          </p:nvPr>
        </p:nvSpPr>
        <p:spPr>
          <a:xfrm>
            <a:off x="4790023" y="1034716"/>
            <a:ext cx="4011930" cy="3393192"/>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14" name="Google Shape;114;p24"/>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4"/>
          <p:cNvSpPr txBox="1"/>
          <p:nvPr>
            <p:ph idx="3"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 - Thank you!">
  <p:cSld name="SOS - Thank you!">
    <p:bg>
      <p:bgPr>
        <a:blipFill>
          <a:blip r:embed="rId2">
            <a:alphaModFix/>
          </a:blip>
          <a:stretch>
            <a:fillRect/>
          </a:stretch>
        </a:blipFill>
      </p:bgPr>
    </p:bg>
    <p:spTree>
      <p:nvGrpSpPr>
        <p:cNvPr id="1673" name="Shape 1673"/>
        <p:cNvGrpSpPr/>
        <p:nvPr/>
      </p:nvGrpSpPr>
      <p:grpSpPr>
        <a:xfrm>
          <a:off x="0" y="0"/>
          <a:ext cx="0" cy="0"/>
          <a:chOff x="0" y="0"/>
          <a:chExt cx="0" cy="0"/>
        </a:xfrm>
      </p:grpSpPr>
      <p:pic>
        <p:nvPicPr>
          <p:cNvPr id="1674" name="Google Shape;1674;p226"/>
          <p:cNvPicPr preferRelativeResize="0"/>
          <p:nvPr/>
        </p:nvPicPr>
        <p:blipFill rotWithShape="1">
          <a:blip r:embed="rId3">
            <a:alphaModFix/>
          </a:blip>
          <a:srcRect b="0" l="0" r="0" t="0"/>
          <a:stretch/>
        </p:blipFill>
        <p:spPr>
          <a:xfrm>
            <a:off x="1011244" y="1070768"/>
            <a:ext cx="2943225" cy="2957514"/>
          </a:xfrm>
          <a:prstGeom prst="rect">
            <a:avLst/>
          </a:prstGeom>
          <a:noFill/>
          <a:ln>
            <a:noFill/>
          </a:ln>
        </p:spPr>
      </p:pic>
      <p:sp>
        <p:nvSpPr>
          <p:cNvPr id="1675" name="Google Shape;1675;p226"/>
          <p:cNvSpPr txBox="1"/>
          <p:nvPr/>
        </p:nvSpPr>
        <p:spPr>
          <a:xfrm>
            <a:off x="4584701" y="2282819"/>
            <a:ext cx="4121100" cy="554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Arial"/>
                <a:ea typeface="Arial"/>
                <a:cs typeface="Arial"/>
                <a:sym typeface="Arial"/>
              </a:rPr>
              <a:t>Thank you!</a:t>
            </a:r>
            <a:endParaRPr b="0" i="0" sz="1100" u="none" cap="none" strike="noStrike">
              <a:solidFill>
                <a:srgbClr val="000000"/>
              </a:solidFill>
              <a:latin typeface="Arial"/>
              <a:ea typeface="Arial"/>
              <a:cs typeface="Arial"/>
              <a:sym typeface="Arial"/>
            </a:endParaRPr>
          </a:p>
        </p:txBody>
      </p:sp>
      <p:sp>
        <p:nvSpPr>
          <p:cNvPr id="1676" name="Google Shape;1676;p226"/>
          <p:cNvSpPr txBox="1"/>
          <p:nvPr/>
        </p:nvSpPr>
        <p:spPr>
          <a:xfrm>
            <a:off x="80168" y="69718"/>
            <a:ext cx="4514700" cy="1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Global Field Enablement - Internal and Partner Use Only - Proprietary and Confidential</a:t>
            </a:r>
            <a:endParaRPr b="0" i="0" sz="1100" u="none" cap="none" strike="noStrike">
              <a:solidFill>
                <a:srgbClr val="000000"/>
              </a:solidFill>
              <a:latin typeface="Arial"/>
              <a:ea typeface="Arial"/>
              <a:cs typeface="Arial"/>
              <a:sym typeface="Arial"/>
            </a:endParaRPr>
          </a:p>
        </p:txBody>
      </p:sp>
      <p:sp>
        <p:nvSpPr>
          <p:cNvPr id="1677" name="Google Shape;1677;p226"/>
          <p:cNvSpPr txBox="1"/>
          <p:nvPr/>
        </p:nvSpPr>
        <p:spPr>
          <a:xfrm>
            <a:off x="5304310" y="72584"/>
            <a:ext cx="37755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2017 SPLUNK INC.</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rward-Looking Statements">
  <p:cSld name="Forward-Looking Statements">
    <p:spTree>
      <p:nvGrpSpPr>
        <p:cNvPr id="1678" name="Shape 1678"/>
        <p:cNvGrpSpPr/>
        <p:nvPr/>
      </p:nvGrpSpPr>
      <p:grpSpPr>
        <a:xfrm>
          <a:off x="0" y="0"/>
          <a:ext cx="0" cy="0"/>
          <a:chOff x="0" y="0"/>
          <a:chExt cx="0" cy="0"/>
        </a:xfrm>
      </p:grpSpPr>
      <p:sp>
        <p:nvSpPr>
          <p:cNvPr id="1679" name="Google Shape;1679;p227"/>
          <p:cNvSpPr txBox="1"/>
          <p:nvPr/>
        </p:nvSpPr>
        <p:spPr>
          <a:xfrm>
            <a:off x="928984" y="923624"/>
            <a:ext cx="7382100" cy="3186000"/>
          </a:xfrm>
          <a:prstGeom prst="rect">
            <a:avLst/>
          </a:prstGeom>
          <a:noFill/>
          <a:ln>
            <a:noFill/>
          </a:ln>
        </p:spPr>
        <p:txBody>
          <a:bodyPr anchorCtr="0" anchor="t" bIns="0" lIns="0" spcFirstLastPara="1" rIns="0" wrap="square" tIns="150875">
            <a:noAutofit/>
          </a:bodyPr>
          <a:lstStyle/>
          <a:p>
            <a:pPr indent="0" lvl="0" marL="0" marR="0" rtl="0" algn="l">
              <a:lnSpc>
                <a:spcPct val="114000"/>
              </a:lnSpc>
              <a:spcBef>
                <a:spcPts val="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During the course of this presentation, we may make forward-looking statements regarding future events or the expected performance of the company. We caution you that such statements reflect our current expectations and estimates based on factors currently known to us and that actual events or results could differ materially. For important factors that may cause actual results to differ from those contained in our forward-looking statements, please review our filings with the SEC.  </a:t>
            </a:r>
            <a:endParaRPr b="0" i="0" sz="1100" u="none" cap="none" strike="noStrike">
              <a:solidFill>
                <a:srgbClr val="000000"/>
              </a:solidFill>
              <a:latin typeface="Arial"/>
              <a:ea typeface="Arial"/>
              <a:cs typeface="Arial"/>
              <a:sym typeface="Arial"/>
            </a:endParaRPr>
          </a:p>
          <a:p>
            <a:pPr indent="0" lvl="0" marL="0" marR="0" rtl="0" algn="l">
              <a:lnSpc>
                <a:spcPct val="114000"/>
              </a:lnSpc>
              <a:spcBef>
                <a:spcPts val="900"/>
              </a:spcBef>
              <a:spcAft>
                <a:spcPts val="0"/>
              </a:spcAft>
              <a:buClr>
                <a:schemeClr val="lt1"/>
              </a:buClr>
              <a:buSzPts val="1200"/>
              <a:buFont typeface="Arial"/>
              <a:buNone/>
            </a:pPr>
            <a:r>
              <a:rPr b="0" i="0" lang="en" sz="1200" u="none" cap="none" strike="noStrike">
                <a:solidFill>
                  <a:schemeClr val="lt1"/>
                </a:solidFill>
                <a:latin typeface="Arial"/>
                <a:ea typeface="Arial"/>
                <a:cs typeface="Arial"/>
                <a:sym typeface="Arial"/>
              </a:rPr>
              <a:t>The forward-looking statements made in this presentation are being made as of the time and date of its live presentation. If reviewed after its live presentation, this presentation may not contain current or accurate information. We do not assume any obligation to update any forward-looking statements we may make. In addition, any information about our roadmap outlines our general product direction and is subject to change at any time without notice. It is for informational purposes only and shall not be incorporated into any contract or other commitment. Splunk undertakes no obligation either to develop the features or functionality described or to include any such feature or functionality in a future release.</a:t>
            </a:r>
            <a:endParaRPr b="0" i="0" sz="1100" u="none" cap="none" strike="noStrike">
              <a:solidFill>
                <a:srgbClr val="000000"/>
              </a:solidFill>
              <a:latin typeface="Arial"/>
              <a:ea typeface="Arial"/>
              <a:cs typeface="Arial"/>
              <a:sym typeface="Arial"/>
            </a:endParaRPr>
          </a:p>
          <a:p>
            <a:pPr indent="0" lvl="0" marL="0" marR="0" rtl="0" algn="l">
              <a:lnSpc>
                <a:spcPct val="114000"/>
              </a:lnSpc>
              <a:spcBef>
                <a:spcPts val="900"/>
              </a:spcBef>
              <a:spcAft>
                <a:spcPts val="0"/>
              </a:spcAft>
              <a:buClr>
                <a:srgbClr val="000000"/>
              </a:buClr>
              <a:buSzPts val="800"/>
              <a:buFont typeface="Arial"/>
              <a:buNone/>
            </a:pPr>
            <a:r>
              <a:rPr b="0" i="0" lang="en" sz="800" u="none" cap="none" strike="noStrike">
                <a:solidFill>
                  <a:schemeClr val="lt1"/>
                </a:solidFill>
                <a:latin typeface="Arial"/>
                <a:ea typeface="Arial"/>
                <a:cs typeface="Arial"/>
                <a:sym typeface="Arial"/>
              </a:rPr>
              <a:t>Splunk, Splunk&gt;, Listen to Your Data, The Engine for Machine Data, Splunk Cloud, Splunk Light and SPL are trademarks and registered trademarks of Splunk Inc. in the United States and other countries. All other brand names, product names, or trademarks belong to their respective owners. © 2018 Splunk Inc. All rights reserved.</a:t>
            </a:r>
            <a:endParaRPr b="0" i="0" sz="800" u="none" cap="none" strike="noStrike">
              <a:solidFill>
                <a:schemeClr val="lt1"/>
              </a:solidFill>
              <a:latin typeface="Arial"/>
              <a:ea typeface="Arial"/>
              <a:cs typeface="Arial"/>
              <a:sym typeface="Arial"/>
            </a:endParaRPr>
          </a:p>
        </p:txBody>
      </p:sp>
      <p:sp>
        <p:nvSpPr>
          <p:cNvPr id="1680" name="Google Shape;1680;p227"/>
          <p:cNvSpPr txBox="1"/>
          <p:nvPr/>
        </p:nvSpPr>
        <p:spPr>
          <a:xfrm>
            <a:off x="342056" y="232802"/>
            <a:ext cx="8460000" cy="50520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Clr>
                <a:schemeClr val="lt1"/>
              </a:buClr>
              <a:buSzPts val="2700"/>
              <a:buFont typeface="Arial"/>
              <a:buNone/>
            </a:pPr>
            <a:r>
              <a:rPr b="1" i="0" lang="en" sz="2700" u="none" cap="none" strike="noStrike">
                <a:solidFill>
                  <a:schemeClr val="lt1"/>
                </a:solidFill>
                <a:latin typeface="Arial"/>
                <a:ea typeface="Arial"/>
                <a:cs typeface="Arial"/>
                <a:sym typeface="Arial"/>
              </a:rPr>
              <a:t>Forward-Looking Statements</a:t>
            </a:r>
            <a:endParaRPr b="1" i="0" sz="2700" u="none" cap="none" strike="noStrike">
              <a:solidFill>
                <a:schemeClr val="lt1"/>
              </a:solidFill>
              <a:latin typeface="Arial"/>
              <a:ea typeface="Arial"/>
              <a:cs typeface="Arial"/>
              <a:sym typeface="Arial"/>
            </a:endParaRPr>
          </a:p>
        </p:txBody>
      </p:sp>
      <p:sp>
        <p:nvSpPr>
          <p:cNvPr id="1681" name="Google Shape;1681;p227"/>
          <p:cNvSpPr txBox="1"/>
          <p:nvPr/>
        </p:nvSpPr>
        <p:spPr>
          <a:xfrm>
            <a:off x="983638" y="-289360"/>
            <a:ext cx="7176900" cy="276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C00000"/>
                </a:solidFill>
                <a:latin typeface="Arial"/>
                <a:ea typeface="Arial"/>
                <a:cs typeface="Arial"/>
                <a:sym typeface="Arial"/>
              </a:rPr>
              <a:t>THIS SLIDE IS REQUIRED FOR ALL 3</a:t>
            </a:r>
            <a:r>
              <a:rPr b="1" baseline="30000" i="0" lang="en" sz="1800" u="none" cap="none" strike="noStrike">
                <a:solidFill>
                  <a:srgbClr val="C00000"/>
                </a:solidFill>
                <a:latin typeface="Arial"/>
                <a:ea typeface="Arial"/>
                <a:cs typeface="Arial"/>
                <a:sym typeface="Arial"/>
              </a:rPr>
              <a:t>RD</a:t>
            </a:r>
            <a:r>
              <a:rPr b="1" i="0" lang="en" sz="1800" u="none" cap="none" strike="noStrike">
                <a:solidFill>
                  <a:srgbClr val="C00000"/>
                </a:solidFill>
                <a:latin typeface="Arial"/>
                <a:ea typeface="Arial"/>
                <a:cs typeface="Arial"/>
                <a:sym typeface="Arial"/>
              </a:rPr>
              <a:t> PARTY PRESENTATIONS.</a:t>
            </a:r>
            <a:endParaRPr b="1" i="0" sz="1800" u="none" cap="none" strike="noStrike">
              <a:solidFill>
                <a:srgbClr val="C00000"/>
              </a:solidFill>
              <a:latin typeface="Arial"/>
              <a:ea typeface="Arial"/>
              <a:cs typeface="Arial"/>
              <a:sym typeface="Arial"/>
            </a:endParaRPr>
          </a:p>
        </p:txBody>
      </p:sp>
      <p:sp>
        <p:nvSpPr>
          <p:cNvPr id="1682" name="Google Shape;1682;p227"/>
          <p:cNvSpPr txBox="1"/>
          <p:nvPr/>
        </p:nvSpPr>
        <p:spPr>
          <a:xfrm>
            <a:off x="-1" y="5577166"/>
            <a:ext cx="4457700" cy="2700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Presentations to Third-Parties </a:t>
            </a:r>
            <a:r>
              <a:rPr b="0" i="0" lang="en" sz="1400" u="none" cap="none" strike="noStrike">
                <a:solidFill>
                  <a:schemeClr val="lt1"/>
                </a:solidFill>
                <a:latin typeface="Arial"/>
                <a:ea typeface="Arial"/>
                <a:cs typeface="Arial"/>
                <a:sym typeface="Arial"/>
              </a:rPr>
              <a:t>(i.e., non-Splunkers)</a:t>
            </a:r>
            <a:endParaRPr b="0"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When presenting to third parties, this slide must be included immediately after the title slide.</a:t>
            </a:r>
            <a:endParaRPr b="0"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Only share confidential information on a “need-to-know” basis and make sure the audience members are bound by non-disclosure or confidentiality agreements.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Before disclosing any customer or other third party names, logos or use cases, confirm with Marketing that we have the right consents.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Don’t bash the competition. If making comparisons between Splunk and our competitors, stick to the facts. </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Make sure all statements are not overstated and are supported by facts. </a:t>
            </a:r>
            <a:endParaRPr b="0" i="0" sz="1100" u="none" cap="none" strike="noStrike">
              <a:solidFill>
                <a:srgbClr val="000000"/>
              </a:solidFill>
              <a:latin typeface="Arial"/>
              <a:ea typeface="Arial"/>
              <a:cs typeface="Arial"/>
              <a:sym typeface="Arial"/>
            </a:endParaRPr>
          </a:p>
        </p:txBody>
      </p:sp>
      <p:sp>
        <p:nvSpPr>
          <p:cNvPr id="1683" name="Google Shape;1683;p227"/>
          <p:cNvSpPr txBox="1"/>
          <p:nvPr/>
        </p:nvSpPr>
        <p:spPr>
          <a:xfrm>
            <a:off x="4881282" y="5577166"/>
            <a:ext cx="4457700" cy="186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Confidential Information</a:t>
            </a:r>
            <a:endParaRPr b="1"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If the presentation contains confidential information, a confidentiality notice must appear on every slide. Please contact </a:t>
            </a:r>
            <a:r>
              <a:rPr b="0" i="0" lang="en" sz="1400" u="sng" cap="none" strike="noStrike">
                <a:solidFill>
                  <a:schemeClr val="hlink"/>
                </a:solidFill>
                <a:latin typeface="Arial"/>
                <a:ea typeface="Arial"/>
                <a:cs typeface="Arial"/>
                <a:sym typeface="Arial"/>
                <a:hlinkClick r:id="rId2"/>
              </a:rPr>
              <a:t>powerpoint@splunk.com</a:t>
            </a:r>
            <a:r>
              <a:rPr b="0" i="0" lang="en" sz="1400" u="none" cap="none" strike="noStrike">
                <a:solidFill>
                  <a:schemeClr val="lt1"/>
                </a:solidFill>
                <a:latin typeface="Arial"/>
                <a:ea typeface="Arial"/>
                <a:cs typeface="Arial"/>
                <a:sym typeface="Arial"/>
              </a:rPr>
              <a:t> for help implementing this notice: Confidential information. Do not distribute.</a:t>
            </a:r>
            <a:endParaRPr b="0" i="0" sz="1400" u="none" cap="none" strike="noStrike">
              <a:solidFill>
                <a:schemeClr val="lt1"/>
              </a:solidFill>
              <a:latin typeface="Arial"/>
              <a:ea typeface="Arial"/>
              <a:cs typeface="Arial"/>
              <a:sym typeface="Arial"/>
            </a:endParaRPr>
          </a:p>
          <a:p>
            <a:pPr indent="-215900" lvl="0" marL="215900" marR="0" rtl="0" algn="l">
              <a:lnSpc>
                <a:spcPct val="100000"/>
              </a:lnSpc>
              <a:spcBef>
                <a:spcPts val="0"/>
              </a:spcBef>
              <a:spcAft>
                <a:spcPts val="0"/>
              </a:spcAft>
              <a:buClr>
                <a:schemeClr val="lt1"/>
              </a:buClr>
              <a:buSzPts val="1400"/>
              <a:buFont typeface="Arial"/>
              <a:buChar char="•"/>
            </a:pPr>
            <a:r>
              <a:rPr b="0" i="0" lang="en" sz="1400" u="none" cap="none" strike="noStrike">
                <a:solidFill>
                  <a:schemeClr val="lt1"/>
                </a:solidFill>
                <a:latin typeface="Arial"/>
                <a:ea typeface="Arial"/>
                <a:cs typeface="Arial"/>
                <a:sym typeface="Arial"/>
              </a:rPr>
              <a:t>Examples of confidential information:  financial results, strategic business and marketing plans, product launches and roadmaps, customer lists and use cases. </a:t>
            </a:r>
            <a:endParaRPr b="0" i="0" sz="1100" u="none" cap="none" strike="noStrike">
              <a:solidFill>
                <a:srgbClr val="000000"/>
              </a:solidFill>
              <a:latin typeface="Arial"/>
              <a:ea typeface="Arial"/>
              <a:cs typeface="Arial"/>
              <a:sym typeface="Arial"/>
            </a:endParaRPr>
          </a:p>
        </p:txBody>
      </p:sp>
      <p:sp>
        <p:nvSpPr>
          <p:cNvPr id="1684" name="Google Shape;1684;p227"/>
          <p:cNvSpPr txBox="1"/>
          <p:nvPr/>
        </p:nvSpPr>
        <p:spPr>
          <a:xfrm>
            <a:off x="2815176" y="5234268"/>
            <a:ext cx="3473400" cy="276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00000"/>
              </a:buClr>
              <a:buSzPts val="1800"/>
              <a:buFont typeface="Arial"/>
              <a:buNone/>
            </a:pPr>
            <a:r>
              <a:rPr b="1" i="0" lang="en" sz="1800" u="none" cap="none" strike="noStrike">
                <a:solidFill>
                  <a:srgbClr val="C00000"/>
                </a:solidFill>
                <a:latin typeface="Arial"/>
                <a:ea typeface="Arial"/>
                <a:cs typeface="Arial"/>
                <a:sym typeface="Arial"/>
              </a:rPr>
              <a:t>NOTICE FROM SPLUNK LEGAL</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1685" name="Shape 1685"/>
        <p:cNvGrpSpPr/>
        <p:nvPr/>
      </p:nvGrpSpPr>
      <p:grpSpPr>
        <a:xfrm>
          <a:off x="0" y="0"/>
          <a:ext cx="0" cy="0"/>
          <a:chOff x="0" y="0"/>
          <a:chExt cx="0" cy="0"/>
        </a:xfrm>
      </p:grpSpPr>
      <p:sp>
        <p:nvSpPr>
          <p:cNvPr id="1686" name="Google Shape;1686;p228"/>
          <p:cNvSpPr txBox="1"/>
          <p:nvPr>
            <p:ph idx="1" type="body"/>
          </p:nvPr>
        </p:nvSpPr>
        <p:spPr>
          <a:xfrm>
            <a:off x="342047" y="1034716"/>
            <a:ext cx="4011900" cy="33933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87" name="Google Shape;1687;p228"/>
          <p:cNvSpPr txBox="1"/>
          <p:nvPr>
            <p:ph idx="2" type="body"/>
          </p:nvPr>
        </p:nvSpPr>
        <p:spPr>
          <a:xfrm>
            <a:off x="4790023" y="1034716"/>
            <a:ext cx="4011900" cy="33933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88" name="Google Shape;1688;p228"/>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89" name="Google Shape;1689;p228"/>
          <p:cNvSpPr txBox="1"/>
          <p:nvPr>
            <p:ph idx="3"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1690" name="Shape 1690"/>
        <p:cNvGrpSpPr/>
        <p:nvPr/>
      </p:nvGrpSpPr>
      <p:grpSpPr>
        <a:xfrm>
          <a:off x="0" y="0"/>
          <a:ext cx="0" cy="0"/>
          <a:chOff x="0" y="0"/>
          <a:chExt cx="0" cy="0"/>
        </a:xfrm>
      </p:grpSpPr>
      <p:sp>
        <p:nvSpPr>
          <p:cNvPr id="1691" name="Google Shape;1691;p229"/>
          <p:cNvSpPr txBox="1"/>
          <p:nvPr>
            <p:ph idx="1" type="body"/>
          </p:nvPr>
        </p:nvSpPr>
        <p:spPr>
          <a:xfrm>
            <a:off x="342048" y="1050997"/>
            <a:ext cx="4017000" cy="505200"/>
          </a:xfrm>
          <a:prstGeom prst="rect">
            <a:avLst/>
          </a:prstGeom>
          <a:noFill/>
          <a:ln>
            <a:noFill/>
          </a:ln>
        </p:spPr>
        <p:txBody>
          <a:bodyPr anchorCtr="0" anchor="b" bIns="68575" lIns="68575" spcFirstLastPara="1" rIns="68575" wrap="square" tIns="68575"/>
          <a:lstStyle>
            <a:lvl1pPr indent="-228600" lvl="0" marL="457200" marR="0" rtl="0" algn="l">
              <a:lnSpc>
                <a:spcPct val="92000"/>
              </a:lnSpc>
              <a:spcBef>
                <a:spcPts val="500"/>
              </a:spcBef>
              <a:spcAft>
                <a:spcPts val="0"/>
              </a:spcAft>
              <a:buClr>
                <a:schemeClr val="accent1"/>
              </a:buClr>
              <a:buSzPts val="1300"/>
              <a:buFont typeface="Merriweather Sans"/>
              <a:buNone/>
              <a:defRPr b="1" i="0" sz="1800" u="none" cap="none" strike="noStrike">
                <a:solidFill>
                  <a:schemeClr val="lt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1" i="0" sz="1500" u="none" cap="none" strike="noStrike">
                <a:solidFill>
                  <a:schemeClr val="lt2"/>
                </a:solidFill>
                <a:latin typeface="Arial"/>
                <a:ea typeface="Arial"/>
                <a:cs typeface="Arial"/>
                <a:sym typeface="Arial"/>
              </a:defRPr>
            </a:lvl2pPr>
            <a:lvl3pPr indent="-228600" lvl="2" marL="1371600" marR="0" rtl="0" algn="l">
              <a:lnSpc>
                <a:spcPct val="95000"/>
              </a:lnSpc>
              <a:spcBef>
                <a:spcPts val="500"/>
              </a:spcBef>
              <a:spcAft>
                <a:spcPts val="0"/>
              </a:spcAft>
              <a:buClr>
                <a:schemeClr val="accent1"/>
              </a:buClr>
              <a:buSzPts val="1700"/>
              <a:buFont typeface="Arial"/>
              <a:buNone/>
              <a:defRPr b="1" i="0" sz="1400" u="none" cap="none" strike="noStrike">
                <a:solidFill>
                  <a:schemeClr val="lt2"/>
                </a:solidFill>
                <a:latin typeface="Arial"/>
                <a:ea typeface="Arial"/>
                <a:cs typeface="Arial"/>
                <a:sym typeface="Arial"/>
              </a:defRPr>
            </a:lvl3pPr>
            <a:lvl4pPr indent="-228600" lvl="3" marL="1828800" marR="0" rtl="0" algn="l">
              <a:lnSpc>
                <a:spcPct val="95000"/>
              </a:lnSpc>
              <a:spcBef>
                <a:spcPts val="500"/>
              </a:spcBef>
              <a:spcAft>
                <a:spcPts val="0"/>
              </a:spcAft>
              <a:buClr>
                <a:schemeClr val="accent1"/>
              </a:buClr>
              <a:buSzPts val="1200"/>
              <a:buFont typeface="Arial"/>
              <a:buNone/>
              <a:defRPr b="1" i="0" sz="1200" u="none" cap="none" strike="noStrike">
                <a:solidFill>
                  <a:schemeClr val="lt2"/>
                </a:solidFill>
                <a:latin typeface="Arial"/>
                <a:ea typeface="Arial"/>
                <a:cs typeface="Arial"/>
                <a:sym typeface="Arial"/>
              </a:defRPr>
            </a:lvl4pPr>
            <a:lvl5pPr indent="-228600" lvl="4" marL="2286000" marR="0" rtl="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rtl="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rtl="0" algn="l">
              <a:lnSpc>
                <a:spcPct val="95000"/>
              </a:lnSpc>
              <a:spcBef>
                <a:spcPts val="500"/>
              </a:spcBef>
              <a:spcAft>
                <a:spcPts val="0"/>
              </a:spcAft>
              <a:buClr>
                <a:schemeClr val="lt1"/>
              </a:buClr>
              <a:buSzPts val="1800"/>
              <a:buFont typeface="Arial"/>
              <a:buNone/>
              <a:defRPr b="1" i="0" sz="1200" u="none" cap="none" strike="noStrike">
                <a:solidFill>
                  <a:schemeClr val="lt1"/>
                </a:solidFill>
                <a:latin typeface="Arial"/>
                <a:ea typeface="Arial"/>
                <a:cs typeface="Arial"/>
                <a:sym typeface="Arial"/>
              </a:defRPr>
            </a:lvl7pPr>
            <a:lvl8pPr indent="-228600" lvl="7" marL="3657600" marR="0" rtl="0" algn="l">
              <a:lnSpc>
                <a:spcPct val="95000"/>
              </a:lnSpc>
              <a:spcBef>
                <a:spcPts val="500"/>
              </a:spcBef>
              <a:spcAft>
                <a:spcPts val="0"/>
              </a:spcAft>
              <a:buClr>
                <a:schemeClr val="lt1"/>
              </a:buClr>
              <a:buSzPts val="1500"/>
              <a:buFont typeface="Arial"/>
              <a:buNone/>
              <a:defRPr b="1" i="0" sz="12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1" i="0" sz="1200" u="none" cap="none" strike="noStrike">
                <a:solidFill>
                  <a:schemeClr val="lt1"/>
                </a:solidFill>
                <a:latin typeface="Arial"/>
                <a:ea typeface="Arial"/>
                <a:cs typeface="Arial"/>
                <a:sym typeface="Arial"/>
              </a:defRPr>
            </a:lvl9pPr>
          </a:lstStyle>
          <a:p/>
        </p:txBody>
      </p:sp>
      <p:sp>
        <p:nvSpPr>
          <p:cNvPr id="1692" name="Google Shape;1692;p229"/>
          <p:cNvSpPr txBox="1"/>
          <p:nvPr>
            <p:ph idx="2" type="body"/>
          </p:nvPr>
        </p:nvSpPr>
        <p:spPr>
          <a:xfrm>
            <a:off x="4790022" y="1050997"/>
            <a:ext cx="4011900" cy="505200"/>
          </a:xfrm>
          <a:prstGeom prst="rect">
            <a:avLst/>
          </a:prstGeom>
          <a:noFill/>
          <a:ln>
            <a:noFill/>
          </a:ln>
        </p:spPr>
        <p:txBody>
          <a:bodyPr anchorCtr="0" anchor="b" bIns="68575" lIns="68575" spcFirstLastPara="1" rIns="68575" wrap="square" tIns="68575"/>
          <a:lstStyle>
            <a:lvl1pPr indent="-228600" lvl="0" marL="457200" marR="0" rtl="0" algn="l">
              <a:lnSpc>
                <a:spcPct val="92000"/>
              </a:lnSpc>
              <a:spcBef>
                <a:spcPts val="500"/>
              </a:spcBef>
              <a:spcAft>
                <a:spcPts val="0"/>
              </a:spcAft>
              <a:buClr>
                <a:schemeClr val="accent1"/>
              </a:buClr>
              <a:buSzPts val="1300"/>
              <a:buFont typeface="Merriweather Sans"/>
              <a:buNone/>
              <a:defRPr b="1" i="0" sz="1800" u="none" cap="none" strike="noStrike">
                <a:solidFill>
                  <a:schemeClr val="lt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1" i="0" sz="1500" u="none" cap="none" strike="noStrike">
                <a:solidFill>
                  <a:schemeClr val="lt2"/>
                </a:solidFill>
                <a:latin typeface="Arial"/>
                <a:ea typeface="Arial"/>
                <a:cs typeface="Arial"/>
                <a:sym typeface="Arial"/>
              </a:defRPr>
            </a:lvl2pPr>
            <a:lvl3pPr indent="-228600" lvl="2" marL="1371600" marR="0" rtl="0" algn="l">
              <a:lnSpc>
                <a:spcPct val="95000"/>
              </a:lnSpc>
              <a:spcBef>
                <a:spcPts val="500"/>
              </a:spcBef>
              <a:spcAft>
                <a:spcPts val="0"/>
              </a:spcAft>
              <a:buClr>
                <a:schemeClr val="accent1"/>
              </a:buClr>
              <a:buSzPts val="1700"/>
              <a:buFont typeface="Arial"/>
              <a:buNone/>
              <a:defRPr b="1" i="0" sz="1400" u="none" cap="none" strike="noStrike">
                <a:solidFill>
                  <a:schemeClr val="lt2"/>
                </a:solidFill>
                <a:latin typeface="Arial"/>
                <a:ea typeface="Arial"/>
                <a:cs typeface="Arial"/>
                <a:sym typeface="Arial"/>
              </a:defRPr>
            </a:lvl3pPr>
            <a:lvl4pPr indent="-228600" lvl="3" marL="1828800" marR="0" rtl="0" algn="l">
              <a:lnSpc>
                <a:spcPct val="95000"/>
              </a:lnSpc>
              <a:spcBef>
                <a:spcPts val="500"/>
              </a:spcBef>
              <a:spcAft>
                <a:spcPts val="0"/>
              </a:spcAft>
              <a:buClr>
                <a:schemeClr val="accent1"/>
              </a:buClr>
              <a:buSzPts val="1200"/>
              <a:buFont typeface="Arial"/>
              <a:buNone/>
              <a:defRPr b="1" i="0" sz="1200" u="none" cap="none" strike="noStrike">
                <a:solidFill>
                  <a:schemeClr val="lt2"/>
                </a:solidFill>
                <a:latin typeface="Arial"/>
                <a:ea typeface="Arial"/>
                <a:cs typeface="Arial"/>
                <a:sym typeface="Arial"/>
              </a:defRPr>
            </a:lvl4pPr>
            <a:lvl5pPr indent="-228600" lvl="4" marL="2286000" marR="0" rtl="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rtl="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rtl="0" algn="l">
              <a:lnSpc>
                <a:spcPct val="95000"/>
              </a:lnSpc>
              <a:spcBef>
                <a:spcPts val="500"/>
              </a:spcBef>
              <a:spcAft>
                <a:spcPts val="0"/>
              </a:spcAft>
              <a:buClr>
                <a:schemeClr val="lt1"/>
              </a:buClr>
              <a:buSzPts val="1800"/>
              <a:buFont typeface="Arial"/>
              <a:buNone/>
              <a:defRPr b="1" i="0" sz="1200" u="none" cap="none" strike="noStrike">
                <a:solidFill>
                  <a:schemeClr val="lt1"/>
                </a:solidFill>
                <a:latin typeface="Arial"/>
                <a:ea typeface="Arial"/>
                <a:cs typeface="Arial"/>
                <a:sym typeface="Arial"/>
              </a:defRPr>
            </a:lvl7pPr>
            <a:lvl8pPr indent="-228600" lvl="7" marL="3657600" marR="0" rtl="0" algn="l">
              <a:lnSpc>
                <a:spcPct val="95000"/>
              </a:lnSpc>
              <a:spcBef>
                <a:spcPts val="500"/>
              </a:spcBef>
              <a:spcAft>
                <a:spcPts val="0"/>
              </a:spcAft>
              <a:buClr>
                <a:schemeClr val="lt1"/>
              </a:buClr>
              <a:buSzPts val="1500"/>
              <a:buFont typeface="Arial"/>
              <a:buNone/>
              <a:defRPr b="1" i="0" sz="12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1" i="0" sz="1200" u="none" cap="none" strike="noStrike">
                <a:solidFill>
                  <a:schemeClr val="lt1"/>
                </a:solidFill>
                <a:latin typeface="Arial"/>
                <a:ea typeface="Arial"/>
                <a:cs typeface="Arial"/>
                <a:sym typeface="Arial"/>
              </a:defRPr>
            </a:lvl9pPr>
          </a:lstStyle>
          <a:p/>
        </p:txBody>
      </p:sp>
      <p:sp>
        <p:nvSpPr>
          <p:cNvPr id="1693" name="Google Shape;1693;p229"/>
          <p:cNvSpPr txBox="1"/>
          <p:nvPr>
            <p:ph idx="3" type="body"/>
          </p:nvPr>
        </p:nvSpPr>
        <p:spPr>
          <a:xfrm>
            <a:off x="342047" y="1470978"/>
            <a:ext cx="4011900" cy="29571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94" name="Google Shape;1694;p229"/>
          <p:cNvSpPr txBox="1"/>
          <p:nvPr>
            <p:ph idx="4" type="body"/>
          </p:nvPr>
        </p:nvSpPr>
        <p:spPr>
          <a:xfrm>
            <a:off x="4790022" y="1470978"/>
            <a:ext cx="4011900" cy="29571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95" name="Google Shape;1695;p229"/>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96" name="Google Shape;1696;p229"/>
          <p:cNvSpPr txBox="1"/>
          <p:nvPr>
            <p:ph idx="5"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 Dark">
  <p:cSld name="Three Content - Dark">
    <p:bg>
      <p:bgPr>
        <a:solidFill>
          <a:schemeClr val="lt2"/>
        </a:solidFill>
      </p:bgPr>
    </p:bg>
    <p:spTree>
      <p:nvGrpSpPr>
        <p:cNvPr id="1697" name="Shape 1697"/>
        <p:cNvGrpSpPr/>
        <p:nvPr/>
      </p:nvGrpSpPr>
      <p:grpSpPr>
        <a:xfrm>
          <a:off x="0" y="0"/>
          <a:ext cx="0" cy="0"/>
          <a:chOff x="0" y="0"/>
          <a:chExt cx="0" cy="0"/>
        </a:xfrm>
      </p:grpSpPr>
      <p:pic>
        <p:nvPicPr>
          <p:cNvPr id="1698" name="Google Shape;1698;p230"/>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699" name="Google Shape;1699;p230"/>
          <p:cNvSpPr txBox="1"/>
          <p:nvPr>
            <p:ph idx="1" type="body"/>
          </p:nvPr>
        </p:nvSpPr>
        <p:spPr>
          <a:xfrm>
            <a:off x="342047" y="1033040"/>
            <a:ext cx="2730900" cy="33948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00" name="Google Shape;1700;p230"/>
          <p:cNvSpPr txBox="1"/>
          <p:nvPr>
            <p:ph idx="2" type="body"/>
          </p:nvPr>
        </p:nvSpPr>
        <p:spPr>
          <a:xfrm>
            <a:off x="3205813" y="1033040"/>
            <a:ext cx="2730900" cy="33948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01" name="Google Shape;1701;p230"/>
          <p:cNvSpPr txBox="1"/>
          <p:nvPr>
            <p:ph idx="3" type="body"/>
          </p:nvPr>
        </p:nvSpPr>
        <p:spPr>
          <a:xfrm>
            <a:off x="6069806" y="1033040"/>
            <a:ext cx="2732100" cy="33948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02" name="Google Shape;1702;p23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03" name="Google Shape;1703;p230"/>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and Content">
  <p:cSld name="Bullets and Content">
    <p:spTree>
      <p:nvGrpSpPr>
        <p:cNvPr id="1704" name="Shape 1704"/>
        <p:cNvGrpSpPr/>
        <p:nvPr/>
      </p:nvGrpSpPr>
      <p:grpSpPr>
        <a:xfrm>
          <a:off x="0" y="0"/>
          <a:ext cx="0" cy="0"/>
          <a:chOff x="0" y="0"/>
          <a:chExt cx="0" cy="0"/>
        </a:xfrm>
      </p:grpSpPr>
      <p:sp>
        <p:nvSpPr>
          <p:cNvPr id="1705" name="Google Shape;1705;p231"/>
          <p:cNvSpPr txBox="1"/>
          <p:nvPr>
            <p:ph idx="1" type="body"/>
          </p:nvPr>
        </p:nvSpPr>
        <p:spPr>
          <a:xfrm>
            <a:off x="342047" y="1568183"/>
            <a:ext cx="4011900" cy="28599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06" name="Google Shape;1706;p231"/>
          <p:cNvSpPr txBox="1"/>
          <p:nvPr>
            <p:ph type="title"/>
          </p:nvPr>
        </p:nvSpPr>
        <p:spPr>
          <a:xfrm>
            <a:off x="342047" y="232795"/>
            <a:ext cx="4011900" cy="6750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07" name="Google Shape;1707;p231"/>
          <p:cNvSpPr txBox="1"/>
          <p:nvPr>
            <p:ph idx="2" type="subTitle"/>
          </p:nvPr>
        </p:nvSpPr>
        <p:spPr>
          <a:xfrm>
            <a:off x="342047" y="979041"/>
            <a:ext cx="40119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08" name="Google Shape;1708;p231"/>
          <p:cNvSpPr txBox="1"/>
          <p:nvPr>
            <p:ph idx="3" type="body"/>
          </p:nvPr>
        </p:nvSpPr>
        <p:spPr>
          <a:xfrm>
            <a:off x="4790023" y="232795"/>
            <a:ext cx="4011900" cy="4195200"/>
          </a:xfrm>
          <a:prstGeom prst="rect">
            <a:avLst/>
          </a:prstGeom>
          <a:noFill/>
          <a:ln cap="rnd" cmpd="sng" w="25400">
            <a:solidFill>
              <a:schemeClr val="accent2"/>
            </a:solidFill>
            <a:prstDash val="solid"/>
            <a:round/>
            <a:headEnd len="sm" w="sm" type="none"/>
            <a:tailEnd len="sm" w="sm" type="none"/>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and Content – Dark">
  <p:cSld name="Bullet and Content – Dark">
    <p:bg>
      <p:bgPr>
        <a:solidFill>
          <a:schemeClr val="lt1"/>
        </a:solidFill>
      </p:bgPr>
    </p:bg>
    <p:spTree>
      <p:nvGrpSpPr>
        <p:cNvPr id="1709" name="Shape 1709"/>
        <p:cNvGrpSpPr/>
        <p:nvPr/>
      </p:nvGrpSpPr>
      <p:grpSpPr>
        <a:xfrm>
          <a:off x="0" y="0"/>
          <a:ext cx="0" cy="0"/>
          <a:chOff x="0" y="0"/>
          <a:chExt cx="0" cy="0"/>
        </a:xfrm>
      </p:grpSpPr>
      <p:sp>
        <p:nvSpPr>
          <p:cNvPr id="1710" name="Google Shape;1710;p232"/>
          <p:cNvSpPr txBox="1"/>
          <p:nvPr>
            <p:ph idx="1" type="body"/>
          </p:nvPr>
        </p:nvSpPr>
        <p:spPr>
          <a:xfrm>
            <a:off x="342047" y="1568183"/>
            <a:ext cx="4011900" cy="28599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11" name="Google Shape;1711;p232"/>
          <p:cNvSpPr txBox="1"/>
          <p:nvPr>
            <p:ph type="title"/>
          </p:nvPr>
        </p:nvSpPr>
        <p:spPr>
          <a:xfrm>
            <a:off x="342047" y="232795"/>
            <a:ext cx="4011900" cy="6750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12" name="Google Shape;1712;p232"/>
          <p:cNvSpPr txBox="1"/>
          <p:nvPr>
            <p:ph idx="2" type="subTitle"/>
          </p:nvPr>
        </p:nvSpPr>
        <p:spPr>
          <a:xfrm>
            <a:off x="342047" y="979041"/>
            <a:ext cx="40119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13" name="Google Shape;1713;p232"/>
          <p:cNvSpPr txBox="1"/>
          <p:nvPr>
            <p:ph idx="3" type="body"/>
          </p:nvPr>
        </p:nvSpPr>
        <p:spPr>
          <a:xfrm>
            <a:off x="4790023" y="232794"/>
            <a:ext cx="4011900" cy="4195200"/>
          </a:xfrm>
          <a:prstGeom prst="rect">
            <a:avLst/>
          </a:prstGeom>
          <a:solidFill>
            <a:schemeClr val="dk1">
              <a:alpha val="14510"/>
            </a:schemeClr>
          </a:solidFill>
          <a:ln cap="rnd" cmpd="sng" w="38100">
            <a:solidFill>
              <a:schemeClr val="accent3"/>
            </a:solidFill>
            <a:prstDash val="solid"/>
            <a:round/>
            <a:headEnd len="sm" w="sm" type="none"/>
            <a:tailEnd len="sm" w="sm" type="none"/>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714" name="Google Shape;1714;p232"/>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p:cSld name="Three Up Quote">
    <p:spTree>
      <p:nvGrpSpPr>
        <p:cNvPr id="1715" name="Shape 1715"/>
        <p:cNvGrpSpPr/>
        <p:nvPr/>
      </p:nvGrpSpPr>
      <p:grpSpPr>
        <a:xfrm>
          <a:off x="0" y="0"/>
          <a:ext cx="0" cy="0"/>
          <a:chOff x="0" y="0"/>
          <a:chExt cx="0" cy="0"/>
        </a:xfrm>
      </p:grpSpPr>
      <p:sp>
        <p:nvSpPr>
          <p:cNvPr id="1716" name="Google Shape;1716;p233"/>
          <p:cNvSpPr txBox="1"/>
          <p:nvPr>
            <p:ph idx="1" type="body"/>
          </p:nvPr>
        </p:nvSpPr>
        <p:spPr>
          <a:xfrm>
            <a:off x="342047"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rtl="0" algn="l">
              <a:lnSpc>
                <a:spcPct val="92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298450" lvl="1" marL="914400" marR="0" rtl="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rtl="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3pPr>
            <a:lvl4pPr indent="-298450" lvl="3" marL="1828800" marR="0" rtl="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17" name="Google Shape;1717;p233"/>
          <p:cNvSpPr txBox="1"/>
          <p:nvPr>
            <p:ph idx="2" type="body"/>
          </p:nvPr>
        </p:nvSpPr>
        <p:spPr>
          <a:xfrm>
            <a:off x="3205813"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rtl="0" algn="l">
              <a:lnSpc>
                <a:spcPct val="92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298450" lvl="1" marL="914400" marR="0" rtl="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rtl="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3pPr>
            <a:lvl4pPr indent="-298450" lvl="3" marL="1828800" marR="0" rtl="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18" name="Google Shape;1718;p233"/>
          <p:cNvSpPr txBox="1"/>
          <p:nvPr>
            <p:ph idx="3" type="body"/>
          </p:nvPr>
        </p:nvSpPr>
        <p:spPr>
          <a:xfrm>
            <a:off x="6069806" y="1258745"/>
            <a:ext cx="27321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rtl="0" algn="l">
              <a:lnSpc>
                <a:spcPct val="92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1pPr>
            <a:lvl2pPr indent="-298450" lvl="1" marL="914400" marR="0" rtl="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rtl="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3pPr>
            <a:lvl4pPr indent="-298450" lvl="3" marL="1828800" marR="0" rtl="0" algn="l">
              <a:lnSpc>
                <a:spcPct val="95000"/>
              </a:lnSpc>
              <a:spcBef>
                <a:spcPts val="500"/>
              </a:spcBef>
              <a:spcAft>
                <a:spcPts val="0"/>
              </a:spcAft>
              <a:buClr>
                <a:schemeClr val="lt2"/>
              </a:buClr>
              <a:buSzPts val="1100"/>
              <a:buFont typeface="Arial"/>
              <a:buChar char="–"/>
              <a:defRPr b="0" i="0" sz="11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19" name="Google Shape;1719;p23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20" name="Google Shape;1720;p233"/>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 Dark">
  <p:cSld name="Title Only – Dark">
    <p:bg>
      <p:bgPr>
        <a:solidFill>
          <a:schemeClr val="lt1"/>
        </a:solidFill>
      </p:bgPr>
    </p:bg>
    <p:spTree>
      <p:nvGrpSpPr>
        <p:cNvPr id="1721" name="Shape 1721"/>
        <p:cNvGrpSpPr/>
        <p:nvPr/>
      </p:nvGrpSpPr>
      <p:grpSpPr>
        <a:xfrm>
          <a:off x="0" y="0"/>
          <a:ext cx="0" cy="0"/>
          <a:chOff x="0" y="0"/>
          <a:chExt cx="0" cy="0"/>
        </a:xfrm>
      </p:grpSpPr>
      <p:pic>
        <p:nvPicPr>
          <p:cNvPr id="1722" name="Google Shape;1722;p234"/>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723" name="Google Shape;1723;p234"/>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24" name="Google Shape;1724;p234"/>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No Title">
    <p:spTree>
      <p:nvGrpSpPr>
        <p:cNvPr id="1725" name="Shape 172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 Dark">
  <p:cSld name="Two Content – Dark">
    <p:bg>
      <p:bgPr>
        <a:solidFill>
          <a:schemeClr val="lt1"/>
        </a:solidFill>
      </p:bgPr>
    </p:bg>
    <p:spTree>
      <p:nvGrpSpPr>
        <p:cNvPr id="116" name="Shape 116"/>
        <p:cNvGrpSpPr/>
        <p:nvPr/>
      </p:nvGrpSpPr>
      <p:grpSpPr>
        <a:xfrm>
          <a:off x="0" y="0"/>
          <a:ext cx="0" cy="0"/>
          <a:chOff x="0" y="0"/>
          <a:chExt cx="0" cy="0"/>
        </a:xfrm>
      </p:grpSpPr>
      <p:sp>
        <p:nvSpPr>
          <p:cNvPr id="117" name="Google Shape;117;p25"/>
          <p:cNvSpPr txBox="1"/>
          <p:nvPr>
            <p:ph idx="1" type="body"/>
          </p:nvPr>
        </p:nvSpPr>
        <p:spPr>
          <a:xfrm>
            <a:off x="342047" y="1034716"/>
            <a:ext cx="4011930" cy="3393191"/>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18" name="Google Shape;118;p25"/>
          <p:cNvSpPr txBox="1"/>
          <p:nvPr>
            <p:ph idx="2" type="body"/>
          </p:nvPr>
        </p:nvSpPr>
        <p:spPr>
          <a:xfrm>
            <a:off x="4790023" y="1034716"/>
            <a:ext cx="4011930" cy="3393191"/>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119" name="Google Shape;119;p25"/>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120" name="Google Shape;120;p25"/>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5"/>
          <p:cNvSpPr txBox="1"/>
          <p:nvPr>
            <p:ph idx="3"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1726" name="Shape 1726"/>
        <p:cNvGrpSpPr/>
        <p:nvPr/>
      </p:nvGrpSpPr>
      <p:grpSpPr>
        <a:xfrm>
          <a:off x="0" y="0"/>
          <a:ext cx="0" cy="0"/>
          <a:chOff x="0" y="0"/>
          <a:chExt cx="0" cy="0"/>
        </a:xfrm>
      </p:grpSpPr>
      <p:pic>
        <p:nvPicPr>
          <p:cNvPr id="1727" name="Google Shape;1727;p236"/>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p:cSld name="No Footer">
    <p:spTree>
      <p:nvGrpSpPr>
        <p:cNvPr id="1728" name="Shape 1728"/>
        <p:cNvGrpSpPr/>
        <p:nvPr/>
      </p:nvGrpSpPr>
      <p:grpSpPr>
        <a:xfrm>
          <a:off x="0" y="0"/>
          <a:ext cx="0" cy="0"/>
          <a:chOff x="0" y="0"/>
          <a:chExt cx="0" cy="0"/>
        </a:xfrm>
      </p:grpSpPr>
      <p:sp>
        <p:nvSpPr>
          <p:cNvPr id="1729" name="Google Shape;1729;p237"/>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30" name="Google Shape;1730;p237"/>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31" name="Google Shape;1731;p237"/>
          <p:cNvSpPr/>
          <p:nvPr/>
        </p:nvSpPr>
        <p:spPr>
          <a:xfrm>
            <a:off x="-1" y="4084320"/>
            <a:ext cx="7338000" cy="1066800"/>
          </a:xfrm>
          <a:custGeom>
            <a:rect b="b" l="l" r="r" t="t"/>
            <a:pathLst>
              <a:path extrusionOk="0" h="120000" w="120000">
                <a:moveTo>
                  <a:pt x="0" y="0"/>
                </a:moveTo>
                <a:lnTo>
                  <a:pt x="109906" y="64285"/>
                </a:lnTo>
                <a:lnTo>
                  <a:pt x="119999" y="120000"/>
                </a:lnTo>
                <a:lnTo>
                  <a:pt x="0" y="119142"/>
                </a:lnTo>
                <a:lnTo>
                  <a:pt x="0"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Dark" showMasterSp="0">
  <p:cSld name="No Footer – Dark">
    <p:bg>
      <p:bgPr>
        <a:solidFill>
          <a:schemeClr val="lt1"/>
        </a:solidFill>
      </p:bgPr>
    </p:bg>
    <p:spTree>
      <p:nvGrpSpPr>
        <p:cNvPr id="1732" name="Shape 1732"/>
        <p:cNvGrpSpPr/>
        <p:nvPr/>
      </p:nvGrpSpPr>
      <p:grpSpPr>
        <a:xfrm>
          <a:off x="0" y="0"/>
          <a:ext cx="0" cy="0"/>
          <a:chOff x="0" y="0"/>
          <a:chExt cx="0" cy="0"/>
        </a:xfrm>
      </p:grpSpPr>
      <p:pic>
        <p:nvPicPr>
          <p:cNvPr id="1733" name="Google Shape;1733;p238"/>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734" name="Google Shape;1734;p238"/>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35" name="Google Shape;1735;p238"/>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36" name="Google Shape;1736;p238"/>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showMasterSp="0">
  <p:cSld name="Screenshot and Content">
    <p:spTree>
      <p:nvGrpSpPr>
        <p:cNvPr id="1737" name="Shape 1737"/>
        <p:cNvGrpSpPr/>
        <p:nvPr/>
      </p:nvGrpSpPr>
      <p:grpSpPr>
        <a:xfrm>
          <a:off x="0" y="0"/>
          <a:ext cx="0" cy="0"/>
          <a:chOff x="0" y="0"/>
          <a:chExt cx="0" cy="0"/>
        </a:xfrm>
      </p:grpSpPr>
      <p:pic>
        <p:nvPicPr>
          <p:cNvPr id="1738" name="Google Shape;1738;p23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739" name="Google Shape;1739;p239"/>
          <p:cNvSpPr/>
          <p:nvPr/>
        </p:nvSpPr>
        <p:spPr>
          <a:xfrm>
            <a:off x="514350" y="1730826"/>
            <a:ext cx="5238600" cy="3526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40" name="Google Shape;1740;p239"/>
          <p:cNvSpPr txBox="1"/>
          <p:nvPr>
            <p:ph idx="1" type="body"/>
          </p:nvPr>
        </p:nvSpPr>
        <p:spPr>
          <a:xfrm>
            <a:off x="6354760" y="1404406"/>
            <a:ext cx="2447100" cy="31917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pic>
        <p:nvPicPr>
          <p:cNvPr id="1741" name="Google Shape;1741;p239"/>
          <p:cNvPicPr preferRelativeResize="0"/>
          <p:nvPr/>
        </p:nvPicPr>
        <p:blipFill rotWithShape="1">
          <a:blip r:embed="rId3">
            <a:alphaModFix/>
          </a:blip>
          <a:srcRect b="0" l="0" r="0" t="0"/>
          <a:stretch/>
        </p:blipFill>
        <p:spPr>
          <a:xfrm>
            <a:off x="209550" y="1454638"/>
            <a:ext cx="5860125" cy="4052473"/>
          </a:xfrm>
          <a:prstGeom prst="rect">
            <a:avLst/>
          </a:prstGeom>
          <a:noFill/>
          <a:ln>
            <a:noFill/>
          </a:ln>
          <a:effectLst>
            <a:outerShdw blurRad="279400" rotWithShape="0" algn="tl" dir="2700000" dist="228600">
              <a:srgbClr val="000000">
                <a:alpha val="16079"/>
              </a:srgbClr>
            </a:outerShdw>
          </a:effectLst>
        </p:spPr>
      </p:pic>
      <p:sp>
        <p:nvSpPr>
          <p:cNvPr id="1742" name="Google Shape;1742;p239"/>
          <p:cNvSpPr/>
          <p:nvPr>
            <p:ph idx="2" type="pic"/>
          </p:nvPr>
        </p:nvSpPr>
        <p:spPr>
          <a:xfrm>
            <a:off x="647700" y="1819275"/>
            <a:ext cx="4981500" cy="33240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43" name="Google Shape;1743;p239"/>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44" name="Google Shape;1744;p239"/>
          <p:cNvSpPr txBox="1"/>
          <p:nvPr>
            <p:ph idx="3"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45" name="Google Shape;1745;p239"/>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 Dark" showMasterSp="0">
  <p:cSld name="Screenshot and Content - Dark">
    <p:bg>
      <p:bgPr>
        <a:solidFill>
          <a:schemeClr val="lt2"/>
        </a:solidFill>
      </p:bgPr>
    </p:bg>
    <p:spTree>
      <p:nvGrpSpPr>
        <p:cNvPr id="1746" name="Shape 1746"/>
        <p:cNvGrpSpPr/>
        <p:nvPr/>
      </p:nvGrpSpPr>
      <p:grpSpPr>
        <a:xfrm>
          <a:off x="0" y="0"/>
          <a:ext cx="0" cy="0"/>
          <a:chOff x="0" y="0"/>
          <a:chExt cx="0" cy="0"/>
        </a:xfrm>
      </p:grpSpPr>
      <p:sp>
        <p:nvSpPr>
          <p:cNvPr id="1747" name="Google Shape;1747;p240"/>
          <p:cNvSpPr/>
          <p:nvPr/>
        </p:nvSpPr>
        <p:spPr>
          <a:xfrm>
            <a:off x="514350" y="1730826"/>
            <a:ext cx="5238600" cy="3526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48" name="Google Shape;1748;p240"/>
          <p:cNvSpPr txBox="1"/>
          <p:nvPr>
            <p:ph idx="1" type="body"/>
          </p:nvPr>
        </p:nvSpPr>
        <p:spPr>
          <a:xfrm>
            <a:off x="6354761" y="1404406"/>
            <a:ext cx="2447100" cy="31917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749" name="Google Shape;1749;p240"/>
          <p:cNvPicPr preferRelativeResize="0"/>
          <p:nvPr/>
        </p:nvPicPr>
        <p:blipFill rotWithShape="1">
          <a:blip r:embed="rId2">
            <a:alphaModFix/>
          </a:blip>
          <a:srcRect b="0" l="0" r="0" t="0"/>
          <a:stretch/>
        </p:blipFill>
        <p:spPr>
          <a:xfrm>
            <a:off x="209550" y="1454638"/>
            <a:ext cx="5860125" cy="4052473"/>
          </a:xfrm>
          <a:prstGeom prst="rect">
            <a:avLst/>
          </a:prstGeom>
          <a:noFill/>
          <a:ln>
            <a:noFill/>
          </a:ln>
          <a:effectLst>
            <a:outerShdw blurRad="279400" rotWithShape="0" algn="tl" dir="2700000" dist="228600">
              <a:srgbClr val="000000">
                <a:alpha val="16079"/>
              </a:srgbClr>
            </a:outerShdw>
          </a:effectLst>
        </p:spPr>
      </p:pic>
      <p:sp>
        <p:nvSpPr>
          <p:cNvPr id="1750" name="Google Shape;1750;p240"/>
          <p:cNvSpPr/>
          <p:nvPr>
            <p:ph idx="2" type="pic"/>
          </p:nvPr>
        </p:nvSpPr>
        <p:spPr>
          <a:xfrm>
            <a:off x="647700" y="1819275"/>
            <a:ext cx="4981500" cy="33240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751" name="Google Shape;1751;p240"/>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752" name="Google Shape;1752;p24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53" name="Google Shape;1753;p240"/>
          <p:cNvSpPr txBox="1"/>
          <p:nvPr>
            <p:ph idx="3"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54" name="Google Shape;1754;p240"/>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showMasterSp="0">
  <p:cSld name="Screenshot and Title">
    <p:spTree>
      <p:nvGrpSpPr>
        <p:cNvPr id="1755" name="Shape 1755"/>
        <p:cNvGrpSpPr/>
        <p:nvPr/>
      </p:nvGrpSpPr>
      <p:grpSpPr>
        <a:xfrm>
          <a:off x="0" y="0"/>
          <a:ext cx="0" cy="0"/>
          <a:chOff x="0" y="0"/>
          <a:chExt cx="0" cy="0"/>
        </a:xfrm>
      </p:grpSpPr>
      <p:sp>
        <p:nvSpPr>
          <p:cNvPr id="1756" name="Google Shape;1756;p241"/>
          <p:cNvSpPr/>
          <p:nvPr/>
        </p:nvSpPr>
        <p:spPr>
          <a:xfrm>
            <a:off x="3066098" y="-3"/>
            <a:ext cx="6072300" cy="5143500"/>
          </a:xfrm>
          <a:prstGeom prst="rect">
            <a:avLst/>
          </a:prstGeom>
          <a:solidFill>
            <a:schemeClr val="accent3">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57" name="Google Shape;1757;p241"/>
          <p:cNvSpPr txBox="1"/>
          <p:nvPr>
            <p:ph idx="1" type="subTitle"/>
          </p:nvPr>
        </p:nvSpPr>
        <p:spPr>
          <a:xfrm>
            <a:off x="342386" y="2577597"/>
            <a:ext cx="24483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pic>
        <p:nvPicPr>
          <p:cNvPr id="1758" name="Google Shape;1758;p241"/>
          <p:cNvPicPr preferRelativeResize="0"/>
          <p:nvPr/>
        </p:nvPicPr>
        <p:blipFill rotWithShape="1">
          <a:blip r:embed="rId2">
            <a:alphaModFix/>
          </a:blip>
          <a:srcRect b="0" l="0" r="0" t="0"/>
          <a:stretch/>
        </p:blipFill>
        <p:spPr>
          <a:xfrm>
            <a:off x="7309249" y="4776433"/>
            <a:ext cx="1605150" cy="223200"/>
          </a:xfrm>
          <a:prstGeom prst="rect">
            <a:avLst/>
          </a:prstGeom>
          <a:noFill/>
          <a:ln>
            <a:noFill/>
          </a:ln>
        </p:spPr>
      </p:pic>
      <p:pic>
        <p:nvPicPr>
          <p:cNvPr id="1759" name="Google Shape;1759;p241"/>
          <p:cNvPicPr preferRelativeResize="0"/>
          <p:nvPr/>
        </p:nvPicPr>
        <p:blipFill rotWithShape="1">
          <a:blip r:embed="rId3">
            <a:alphaModFix/>
          </a:blip>
          <a:srcRect b="0" l="0" r="0" t="0"/>
          <a:stretch/>
        </p:blipFill>
        <p:spPr>
          <a:xfrm>
            <a:off x="0" y="4183460"/>
            <a:ext cx="3062925" cy="960075"/>
          </a:xfrm>
          <a:prstGeom prst="rect">
            <a:avLst/>
          </a:prstGeom>
          <a:noFill/>
          <a:ln>
            <a:noFill/>
          </a:ln>
        </p:spPr>
      </p:pic>
      <p:sp>
        <p:nvSpPr>
          <p:cNvPr id="1760" name="Google Shape;1760;p241"/>
          <p:cNvSpPr/>
          <p:nvPr>
            <p:ph idx="2" type="pic"/>
          </p:nvPr>
        </p:nvSpPr>
        <p:spPr>
          <a:xfrm>
            <a:off x="3205813" y="228601"/>
            <a:ext cx="5938200" cy="43194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61" name="Google Shape;1761;p241"/>
          <p:cNvSpPr txBox="1"/>
          <p:nvPr>
            <p:ph type="title"/>
          </p:nvPr>
        </p:nvSpPr>
        <p:spPr>
          <a:xfrm>
            <a:off x="342386" y="520861"/>
            <a:ext cx="2448300" cy="1985400"/>
          </a:xfrm>
          <a:prstGeom prst="rect">
            <a:avLst/>
          </a:prstGeom>
          <a:noFill/>
          <a:ln>
            <a:noFill/>
          </a:ln>
        </p:spPr>
        <p:txBody>
          <a:bodyPr anchorCtr="0" anchor="b"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62" name="Google Shape;1762;p241"/>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 Dark" showMasterSp="0">
  <p:cSld name="Screenshot and Title - Dark">
    <p:bg>
      <p:bgPr>
        <a:solidFill>
          <a:schemeClr val="lt2"/>
        </a:solidFill>
      </p:bgPr>
    </p:bg>
    <p:spTree>
      <p:nvGrpSpPr>
        <p:cNvPr id="1763" name="Shape 1763"/>
        <p:cNvGrpSpPr/>
        <p:nvPr/>
      </p:nvGrpSpPr>
      <p:grpSpPr>
        <a:xfrm>
          <a:off x="0" y="0"/>
          <a:ext cx="0" cy="0"/>
          <a:chOff x="0" y="0"/>
          <a:chExt cx="0" cy="0"/>
        </a:xfrm>
      </p:grpSpPr>
      <p:sp>
        <p:nvSpPr>
          <p:cNvPr id="1764" name="Google Shape;1764;p242"/>
          <p:cNvSpPr txBox="1"/>
          <p:nvPr>
            <p:ph idx="1" type="subTitle"/>
          </p:nvPr>
        </p:nvSpPr>
        <p:spPr>
          <a:xfrm>
            <a:off x="342386" y="2577597"/>
            <a:ext cx="24483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65" name="Google Shape;1765;p242"/>
          <p:cNvSpPr/>
          <p:nvPr/>
        </p:nvSpPr>
        <p:spPr>
          <a:xfrm>
            <a:off x="3066098" y="-3"/>
            <a:ext cx="6072300" cy="5143500"/>
          </a:xfrm>
          <a:prstGeom prst="rect">
            <a:avLst/>
          </a:prstGeom>
          <a:solidFill>
            <a:schemeClr val="dk1">
              <a:alpha val="145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66" name="Google Shape;1766;p242"/>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pic>
        <p:nvPicPr>
          <p:cNvPr id="1767" name="Google Shape;1767;p242"/>
          <p:cNvPicPr preferRelativeResize="0"/>
          <p:nvPr/>
        </p:nvPicPr>
        <p:blipFill rotWithShape="1">
          <a:blip r:embed="rId3">
            <a:alphaModFix/>
          </a:blip>
          <a:srcRect b="0" l="0" r="0" t="0"/>
          <a:stretch/>
        </p:blipFill>
        <p:spPr>
          <a:xfrm>
            <a:off x="0" y="4183460"/>
            <a:ext cx="3062925" cy="960075"/>
          </a:xfrm>
          <a:prstGeom prst="rect">
            <a:avLst/>
          </a:prstGeom>
          <a:noFill/>
          <a:ln>
            <a:noFill/>
          </a:ln>
        </p:spPr>
      </p:pic>
      <p:sp>
        <p:nvSpPr>
          <p:cNvPr id="1768" name="Google Shape;1768;p242"/>
          <p:cNvSpPr/>
          <p:nvPr>
            <p:ph idx="2" type="pic"/>
          </p:nvPr>
        </p:nvSpPr>
        <p:spPr>
          <a:xfrm>
            <a:off x="3205813" y="228601"/>
            <a:ext cx="5938200" cy="4319400"/>
          </a:xfrm>
          <a:prstGeom prst="rect">
            <a:avLst/>
          </a:prstGeom>
          <a:noFill/>
          <a:ln>
            <a:noFill/>
          </a:ln>
        </p:spPr>
        <p:txBody>
          <a:bodyPr anchorCtr="0" anchor="t" bIns="68575" lIns="68575" spcFirstLastPara="1" rIns="68575" wrap="square" tIns="68575"/>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69" name="Google Shape;1769;p242"/>
          <p:cNvSpPr txBox="1"/>
          <p:nvPr>
            <p:ph type="title"/>
          </p:nvPr>
        </p:nvSpPr>
        <p:spPr>
          <a:xfrm>
            <a:off x="342386" y="520861"/>
            <a:ext cx="2448300" cy="1985400"/>
          </a:xfrm>
          <a:prstGeom prst="rect">
            <a:avLst/>
          </a:prstGeom>
          <a:noFill/>
          <a:ln>
            <a:noFill/>
          </a:ln>
        </p:spPr>
        <p:txBody>
          <a:bodyPr anchorCtr="0" anchor="b"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70" name="Google Shape;1770;p242"/>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p:cSld name="Stats and Supporting Text">
    <p:spTree>
      <p:nvGrpSpPr>
        <p:cNvPr id="1771" name="Shape 1771"/>
        <p:cNvGrpSpPr/>
        <p:nvPr/>
      </p:nvGrpSpPr>
      <p:grpSpPr>
        <a:xfrm>
          <a:off x="0" y="0"/>
          <a:ext cx="0" cy="0"/>
          <a:chOff x="0" y="0"/>
          <a:chExt cx="0" cy="0"/>
        </a:xfrm>
      </p:grpSpPr>
      <p:sp>
        <p:nvSpPr>
          <p:cNvPr id="1772" name="Google Shape;1772;p243"/>
          <p:cNvSpPr txBox="1"/>
          <p:nvPr>
            <p:ph idx="1" type="body"/>
          </p:nvPr>
        </p:nvSpPr>
        <p:spPr>
          <a:xfrm>
            <a:off x="341710" y="2917765"/>
            <a:ext cx="1432500" cy="1336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3" name="Google Shape;1773;p243"/>
          <p:cNvSpPr txBox="1"/>
          <p:nvPr>
            <p:ph idx="2" type="body"/>
          </p:nvPr>
        </p:nvSpPr>
        <p:spPr>
          <a:xfrm>
            <a:off x="2098690" y="2917765"/>
            <a:ext cx="1432500" cy="1336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4" name="Google Shape;1774;p243"/>
          <p:cNvSpPr txBox="1"/>
          <p:nvPr>
            <p:ph idx="3" type="body"/>
          </p:nvPr>
        </p:nvSpPr>
        <p:spPr>
          <a:xfrm>
            <a:off x="3855671" y="2917765"/>
            <a:ext cx="1432500" cy="1336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5" name="Google Shape;1775;p243"/>
          <p:cNvSpPr txBox="1"/>
          <p:nvPr>
            <p:ph idx="4" type="body"/>
          </p:nvPr>
        </p:nvSpPr>
        <p:spPr>
          <a:xfrm>
            <a:off x="5612651" y="2917765"/>
            <a:ext cx="1432500" cy="1336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6" name="Google Shape;1776;p243"/>
          <p:cNvSpPr txBox="1"/>
          <p:nvPr>
            <p:ph idx="5" type="body"/>
          </p:nvPr>
        </p:nvSpPr>
        <p:spPr>
          <a:xfrm>
            <a:off x="7369631" y="2917765"/>
            <a:ext cx="1432500" cy="1336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7" name="Google Shape;1777;p243"/>
          <p:cNvSpPr/>
          <p:nvPr>
            <p:ph idx="6" type="body"/>
          </p:nvPr>
        </p:nvSpPr>
        <p:spPr>
          <a:xfrm>
            <a:off x="342047"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8" name="Google Shape;1778;p243"/>
          <p:cNvSpPr/>
          <p:nvPr>
            <p:ph idx="7" type="body"/>
          </p:nvPr>
        </p:nvSpPr>
        <p:spPr>
          <a:xfrm>
            <a:off x="2098943"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79" name="Google Shape;1779;p243"/>
          <p:cNvSpPr/>
          <p:nvPr>
            <p:ph idx="8" type="body"/>
          </p:nvPr>
        </p:nvSpPr>
        <p:spPr>
          <a:xfrm>
            <a:off x="3855839"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80" name="Google Shape;1780;p243"/>
          <p:cNvSpPr/>
          <p:nvPr>
            <p:ph idx="9" type="body"/>
          </p:nvPr>
        </p:nvSpPr>
        <p:spPr>
          <a:xfrm>
            <a:off x="5612735"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81" name="Google Shape;1781;p243"/>
          <p:cNvSpPr/>
          <p:nvPr>
            <p:ph idx="13" type="body"/>
          </p:nvPr>
        </p:nvSpPr>
        <p:spPr>
          <a:xfrm>
            <a:off x="7369631"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782" name="Google Shape;1782;p24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83" name="Google Shape;1783;p243"/>
          <p:cNvSpPr txBox="1"/>
          <p:nvPr>
            <p:ph idx="1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 Dark">
  <p:cSld name="Stats and Supporting Text - Dark">
    <p:bg>
      <p:bgPr>
        <a:solidFill>
          <a:schemeClr val="lt2"/>
        </a:solidFill>
      </p:bgPr>
    </p:bg>
    <p:spTree>
      <p:nvGrpSpPr>
        <p:cNvPr id="1784" name="Shape 1784"/>
        <p:cNvGrpSpPr/>
        <p:nvPr/>
      </p:nvGrpSpPr>
      <p:grpSpPr>
        <a:xfrm>
          <a:off x="0" y="0"/>
          <a:ext cx="0" cy="0"/>
          <a:chOff x="0" y="0"/>
          <a:chExt cx="0" cy="0"/>
        </a:xfrm>
      </p:grpSpPr>
      <p:sp>
        <p:nvSpPr>
          <p:cNvPr id="1785" name="Google Shape;1785;p244"/>
          <p:cNvSpPr txBox="1"/>
          <p:nvPr>
            <p:ph idx="1" type="body"/>
          </p:nvPr>
        </p:nvSpPr>
        <p:spPr>
          <a:xfrm>
            <a:off x="341710" y="2935029"/>
            <a:ext cx="1432500" cy="13281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86" name="Google Shape;1786;p244"/>
          <p:cNvSpPr txBox="1"/>
          <p:nvPr>
            <p:ph idx="2" type="body"/>
          </p:nvPr>
        </p:nvSpPr>
        <p:spPr>
          <a:xfrm>
            <a:off x="2098690" y="2935029"/>
            <a:ext cx="1432500" cy="13281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87" name="Google Shape;1787;p244"/>
          <p:cNvSpPr txBox="1"/>
          <p:nvPr>
            <p:ph idx="3" type="body"/>
          </p:nvPr>
        </p:nvSpPr>
        <p:spPr>
          <a:xfrm>
            <a:off x="3855671" y="2935029"/>
            <a:ext cx="1432500" cy="13281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228600" lvl="2" marL="1371600" marR="0" rtl="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88" name="Google Shape;1788;p244"/>
          <p:cNvSpPr txBox="1"/>
          <p:nvPr>
            <p:ph idx="4" type="body"/>
          </p:nvPr>
        </p:nvSpPr>
        <p:spPr>
          <a:xfrm>
            <a:off x="5612651" y="2935029"/>
            <a:ext cx="1432500" cy="13281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89" name="Google Shape;1789;p244"/>
          <p:cNvSpPr txBox="1"/>
          <p:nvPr>
            <p:ph idx="5" type="body"/>
          </p:nvPr>
        </p:nvSpPr>
        <p:spPr>
          <a:xfrm>
            <a:off x="7369631" y="2935029"/>
            <a:ext cx="1432500" cy="13281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790" name="Google Shape;1790;p244"/>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791" name="Google Shape;1791;p244"/>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92" name="Google Shape;1792;p244"/>
          <p:cNvSpPr txBox="1"/>
          <p:nvPr>
            <p:ph idx="6"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93" name="Google Shape;1793;p244"/>
          <p:cNvSpPr/>
          <p:nvPr>
            <p:ph idx="7" type="body"/>
          </p:nvPr>
        </p:nvSpPr>
        <p:spPr>
          <a:xfrm>
            <a:off x="342047"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94" name="Google Shape;1794;p244"/>
          <p:cNvSpPr/>
          <p:nvPr>
            <p:ph idx="8" type="body"/>
          </p:nvPr>
        </p:nvSpPr>
        <p:spPr>
          <a:xfrm>
            <a:off x="2098943"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95" name="Google Shape;1795;p244"/>
          <p:cNvSpPr/>
          <p:nvPr>
            <p:ph idx="9" type="body"/>
          </p:nvPr>
        </p:nvSpPr>
        <p:spPr>
          <a:xfrm>
            <a:off x="3855839"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96" name="Google Shape;1796;p244"/>
          <p:cNvSpPr/>
          <p:nvPr>
            <p:ph idx="13" type="body"/>
          </p:nvPr>
        </p:nvSpPr>
        <p:spPr>
          <a:xfrm>
            <a:off x="5612735"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797" name="Google Shape;1797;p244"/>
          <p:cNvSpPr/>
          <p:nvPr>
            <p:ph idx="14" type="body"/>
          </p:nvPr>
        </p:nvSpPr>
        <p:spPr>
          <a:xfrm>
            <a:off x="7369631" y="1406009"/>
            <a:ext cx="1432500" cy="1430100"/>
          </a:xfrm>
          <a:prstGeom prst="ellipse">
            <a:avLst/>
          </a:prstGeom>
          <a:solidFill>
            <a:schemeClr val="accent1"/>
          </a:solidFill>
          <a:ln>
            <a:noFill/>
          </a:ln>
        </p:spPr>
        <p:txBody>
          <a:bodyPr anchorCtr="0" anchor="ctr" bIns="68575" lIns="68575" spcFirstLastPara="1" rIns="68575" wrap="square" tIns="68575"/>
          <a:lstStyle>
            <a:lvl1pPr indent="-374650" lvl="0" marL="457200" marR="0" rtl="0" algn="ctr">
              <a:lnSpc>
                <a:spcPct val="92000"/>
              </a:lnSpc>
              <a:spcBef>
                <a:spcPts val="500"/>
              </a:spcBef>
              <a:spcAft>
                <a:spcPts val="0"/>
              </a:spcAft>
              <a:buClr>
                <a:schemeClr val="accent1"/>
              </a:buClr>
              <a:buSzPts val="2300"/>
              <a:buFont typeface="Arial"/>
              <a:buChar char="​"/>
              <a:defRPr b="1" i="0" sz="3300" u="none" cap="none" strike="noStrike">
                <a:solidFill>
                  <a:srgbClr val="FFFFFF"/>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1"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1"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1"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p:cSld name="3 Icons and Supporting Text">
    <p:spTree>
      <p:nvGrpSpPr>
        <p:cNvPr id="1798" name="Shape 1798"/>
        <p:cNvGrpSpPr/>
        <p:nvPr/>
      </p:nvGrpSpPr>
      <p:grpSpPr>
        <a:xfrm>
          <a:off x="0" y="0"/>
          <a:ext cx="0" cy="0"/>
          <a:chOff x="0" y="0"/>
          <a:chExt cx="0" cy="0"/>
        </a:xfrm>
      </p:grpSpPr>
      <p:sp>
        <p:nvSpPr>
          <p:cNvPr id="1799" name="Google Shape;1799;p245"/>
          <p:cNvSpPr txBox="1"/>
          <p:nvPr>
            <p:ph idx="1" type="body"/>
          </p:nvPr>
        </p:nvSpPr>
        <p:spPr>
          <a:xfrm>
            <a:off x="339182" y="3078476"/>
            <a:ext cx="27336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00" name="Google Shape;1800;p245"/>
          <p:cNvSpPr txBox="1"/>
          <p:nvPr>
            <p:ph idx="2" type="body"/>
          </p:nvPr>
        </p:nvSpPr>
        <p:spPr>
          <a:xfrm>
            <a:off x="3205813" y="3078476"/>
            <a:ext cx="27309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01" name="Google Shape;1801;p245"/>
          <p:cNvSpPr txBox="1"/>
          <p:nvPr>
            <p:ph idx="3" type="body"/>
          </p:nvPr>
        </p:nvSpPr>
        <p:spPr>
          <a:xfrm>
            <a:off x="6069579" y="3078476"/>
            <a:ext cx="27279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02" name="Google Shape;1802;p245"/>
          <p:cNvSpPr/>
          <p:nvPr/>
        </p:nvSpPr>
        <p:spPr>
          <a:xfrm>
            <a:off x="946476"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03" name="Google Shape;1803;p245"/>
          <p:cNvSpPr/>
          <p:nvPr/>
        </p:nvSpPr>
        <p:spPr>
          <a:xfrm>
            <a:off x="3788743"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04" name="Google Shape;1804;p245"/>
          <p:cNvSpPr/>
          <p:nvPr/>
        </p:nvSpPr>
        <p:spPr>
          <a:xfrm>
            <a:off x="6674451"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05" name="Google Shape;1805;p245"/>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06" name="Google Shape;1806;p245"/>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and Content">
  <p:cSld name="Bullets and Content">
    <p:spTree>
      <p:nvGrpSpPr>
        <p:cNvPr id="122" name="Shape 122"/>
        <p:cNvGrpSpPr/>
        <p:nvPr/>
      </p:nvGrpSpPr>
      <p:grpSpPr>
        <a:xfrm>
          <a:off x="0" y="0"/>
          <a:ext cx="0" cy="0"/>
          <a:chOff x="0" y="0"/>
          <a:chExt cx="0" cy="0"/>
        </a:xfrm>
      </p:grpSpPr>
      <p:sp>
        <p:nvSpPr>
          <p:cNvPr id="123" name="Google Shape;123;p26"/>
          <p:cNvSpPr txBox="1"/>
          <p:nvPr>
            <p:ph idx="1" type="body"/>
          </p:nvPr>
        </p:nvSpPr>
        <p:spPr>
          <a:xfrm>
            <a:off x="342047" y="1568184"/>
            <a:ext cx="4011930" cy="2859724"/>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24" name="Google Shape;124;p26"/>
          <p:cNvSpPr txBox="1"/>
          <p:nvPr>
            <p:ph type="title"/>
          </p:nvPr>
        </p:nvSpPr>
        <p:spPr>
          <a:xfrm>
            <a:off x="342048" y="232795"/>
            <a:ext cx="4011929" cy="674947"/>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26"/>
          <p:cNvSpPr txBox="1"/>
          <p:nvPr>
            <p:ph idx="2" type="subTitle"/>
          </p:nvPr>
        </p:nvSpPr>
        <p:spPr>
          <a:xfrm>
            <a:off x="342048" y="979041"/>
            <a:ext cx="4011929"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
        <p:nvSpPr>
          <p:cNvPr id="126" name="Google Shape;126;p26"/>
          <p:cNvSpPr txBox="1"/>
          <p:nvPr>
            <p:ph idx="3" type="body"/>
          </p:nvPr>
        </p:nvSpPr>
        <p:spPr>
          <a:xfrm>
            <a:off x="4790023" y="232795"/>
            <a:ext cx="4011930" cy="4195112"/>
          </a:xfrm>
          <a:prstGeom prst="rect">
            <a:avLst/>
          </a:prstGeom>
          <a:noFill/>
          <a:ln cap="rnd" cmpd="sng" w="25400">
            <a:solidFill>
              <a:schemeClr val="accent2"/>
            </a:solidFill>
            <a:prstDash val="solid"/>
            <a:round/>
            <a:headEnd len="sm" w="sm" type="none"/>
            <a:tailEnd len="sm" w="sm" type="none"/>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 Dark">
  <p:cSld name="3 Icons and Supporting Text - Dark">
    <p:bg>
      <p:bgPr>
        <a:solidFill>
          <a:schemeClr val="lt2"/>
        </a:solidFill>
      </p:bgPr>
    </p:bg>
    <p:spTree>
      <p:nvGrpSpPr>
        <p:cNvPr id="1807" name="Shape 1807"/>
        <p:cNvGrpSpPr/>
        <p:nvPr/>
      </p:nvGrpSpPr>
      <p:grpSpPr>
        <a:xfrm>
          <a:off x="0" y="0"/>
          <a:ext cx="0" cy="0"/>
          <a:chOff x="0" y="0"/>
          <a:chExt cx="0" cy="0"/>
        </a:xfrm>
      </p:grpSpPr>
      <p:sp>
        <p:nvSpPr>
          <p:cNvPr id="1808" name="Google Shape;1808;p246"/>
          <p:cNvSpPr txBox="1"/>
          <p:nvPr>
            <p:ph idx="1" type="body"/>
          </p:nvPr>
        </p:nvSpPr>
        <p:spPr>
          <a:xfrm>
            <a:off x="339182" y="3078476"/>
            <a:ext cx="27336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09" name="Google Shape;1809;p246"/>
          <p:cNvSpPr txBox="1"/>
          <p:nvPr>
            <p:ph idx="2" type="body"/>
          </p:nvPr>
        </p:nvSpPr>
        <p:spPr>
          <a:xfrm>
            <a:off x="3205813" y="3078476"/>
            <a:ext cx="27309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10" name="Google Shape;1810;p246"/>
          <p:cNvSpPr txBox="1"/>
          <p:nvPr>
            <p:ph idx="3" type="body"/>
          </p:nvPr>
        </p:nvSpPr>
        <p:spPr>
          <a:xfrm>
            <a:off x="6069579" y="3078476"/>
            <a:ext cx="27279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11" name="Google Shape;1811;p246"/>
          <p:cNvSpPr/>
          <p:nvPr/>
        </p:nvSpPr>
        <p:spPr>
          <a:xfrm>
            <a:off x="946476"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12" name="Google Shape;1812;p246"/>
          <p:cNvSpPr/>
          <p:nvPr/>
        </p:nvSpPr>
        <p:spPr>
          <a:xfrm>
            <a:off x="3788743"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13" name="Google Shape;1813;p246"/>
          <p:cNvSpPr/>
          <p:nvPr/>
        </p:nvSpPr>
        <p:spPr>
          <a:xfrm>
            <a:off x="6674451" y="1393679"/>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14" name="Google Shape;1814;p246"/>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15" name="Google Shape;1815;p246"/>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816" name="Google Shape;1816;p246"/>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p:cSld name="4 Icons and Supporting Text">
    <p:spTree>
      <p:nvGrpSpPr>
        <p:cNvPr id="1817" name="Shape 1817"/>
        <p:cNvGrpSpPr/>
        <p:nvPr/>
      </p:nvGrpSpPr>
      <p:grpSpPr>
        <a:xfrm>
          <a:off x="0" y="0"/>
          <a:ext cx="0" cy="0"/>
          <a:chOff x="0" y="0"/>
          <a:chExt cx="0" cy="0"/>
        </a:xfrm>
      </p:grpSpPr>
      <p:sp>
        <p:nvSpPr>
          <p:cNvPr id="1818" name="Google Shape;1818;p247"/>
          <p:cNvSpPr txBox="1"/>
          <p:nvPr>
            <p:ph idx="1" type="body"/>
          </p:nvPr>
        </p:nvSpPr>
        <p:spPr>
          <a:xfrm>
            <a:off x="339182" y="3078475"/>
            <a:ext cx="20148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19" name="Google Shape;1819;p247"/>
          <p:cNvSpPr txBox="1"/>
          <p:nvPr>
            <p:ph idx="2" type="body"/>
          </p:nvPr>
        </p:nvSpPr>
        <p:spPr>
          <a:xfrm>
            <a:off x="2487007" y="3078475"/>
            <a:ext cx="20175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20" name="Google Shape;1820;p247"/>
          <p:cNvSpPr txBox="1"/>
          <p:nvPr>
            <p:ph idx="3" type="body"/>
          </p:nvPr>
        </p:nvSpPr>
        <p:spPr>
          <a:xfrm>
            <a:off x="4640561" y="3078475"/>
            <a:ext cx="20121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21" name="Google Shape;1821;p247"/>
          <p:cNvSpPr/>
          <p:nvPr/>
        </p:nvSpPr>
        <p:spPr>
          <a:xfrm>
            <a:off x="585641"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22" name="Google Shape;1822;p247"/>
          <p:cNvSpPr/>
          <p:nvPr/>
        </p:nvSpPr>
        <p:spPr>
          <a:xfrm>
            <a:off x="273489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23" name="Google Shape;1823;p247"/>
          <p:cNvSpPr txBox="1"/>
          <p:nvPr>
            <p:ph idx="4" type="body"/>
          </p:nvPr>
        </p:nvSpPr>
        <p:spPr>
          <a:xfrm>
            <a:off x="6785521" y="3078475"/>
            <a:ext cx="20121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24" name="Google Shape;1824;p247"/>
          <p:cNvSpPr/>
          <p:nvPr/>
        </p:nvSpPr>
        <p:spPr>
          <a:xfrm>
            <a:off x="4885587"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25" name="Google Shape;1825;p247"/>
          <p:cNvSpPr/>
          <p:nvPr/>
        </p:nvSpPr>
        <p:spPr>
          <a:xfrm>
            <a:off x="703054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26" name="Google Shape;1826;p247"/>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27" name="Google Shape;1827;p247"/>
          <p:cNvSpPr txBox="1"/>
          <p:nvPr>
            <p:ph idx="5"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 Dark">
  <p:cSld name="4 Icons and Supporting Text - Dark">
    <p:bg>
      <p:bgPr>
        <a:solidFill>
          <a:schemeClr val="lt2"/>
        </a:solidFill>
      </p:bgPr>
    </p:bg>
    <p:spTree>
      <p:nvGrpSpPr>
        <p:cNvPr id="1828" name="Shape 1828"/>
        <p:cNvGrpSpPr/>
        <p:nvPr/>
      </p:nvGrpSpPr>
      <p:grpSpPr>
        <a:xfrm>
          <a:off x="0" y="0"/>
          <a:ext cx="0" cy="0"/>
          <a:chOff x="0" y="0"/>
          <a:chExt cx="0" cy="0"/>
        </a:xfrm>
      </p:grpSpPr>
      <p:sp>
        <p:nvSpPr>
          <p:cNvPr id="1829" name="Google Shape;1829;p248"/>
          <p:cNvSpPr txBox="1"/>
          <p:nvPr>
            <p:ph idx="1" type="body"/>
          </p:nvPr>
        </p:nvSpPr>
        <p:spPr>
          <a:xfrm>
            <a:off x="339182" y="3078475"/>
            <a:ext cx="20148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30" name="Google Shape;1830;p248"/>
          <p:cNvSpPr txBox="1"/>
          <p:nvPr>
            <p:ph idx="2" type="body"/>
          </p:nvPr>
        </p:nvSpPr>
        <p:spPr>
          <a:xfrm>
            <a:off x="2487007" y="3078475"/>
            <a:ext cx="20175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31" name="Google Shape;1831;p248"/>
          <p:cNvSpPr txBox="1"/>
          <p:nvPr>
            <p:ph idx="3" type="body"/>
          </p:nvPr>
        </p:nvSpPr>
        <p:spPr>
          <a:xfrm>
            <a:off x="4640561" y="3078475"/>
            <a:ext cx="20121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32" name="Google Shape;1832;p248"/>
          <p:cNvSpPr/>
          <p:nvPr/>
        </p:nvSpPr>
        <p:spPr>
          <a:xfrm>
            <a:off x="585641"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33" name="Google Shape;1833;p248"/>
          <p:cNvSpPr/>
          <p:nvPr/>
        </p:nvSpPr>
        <p:spPr>
          <a:xfrm>
            <a:off x="273489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34" name="Google Shape;1834;p248"/>
          <p:cNvSpPr txBox="1"/>
          <p:nvPr>
            <p:ph idx="4" type="body"/>
          </p:nvPr>
        </p:nvSpPr>
        <p:spPr>
          <a:xfrm>
            <a:off x="6785521" y="3078475"/>
            <a:ext cx="2012100" cy="11757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35" name="Google Shape;1835;p248"/>
          <p:cNvSpPr/>
          <p:nvPr/>
        </p:nvSpPr>
        <p:spPr>
          <a:xfrm>
            <a:off x="4885587"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36" name="Google Shape;1836;p248"/>
          <p:cNvSpPr/>
          <p:nvPr/>
        </p:nvSpPr>
        <p:spPr>
          <a:xfrm>
            <a:off x="7030548" y="1402580"/>
            <a:ext cx="1521900" cy="15219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pic>
        <p:nvPicPr>
          <p:cNvPr id="1837" name="Google Shape;1837;p248"/>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838" name="Google Shape;1838;p248"/>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39" name="Google Shape;1839;p248"/>
          <p:cNvSpPr txBox="1"/>
          <p:nvPr>
            <p:ph idx="5" type="subTitle"/>
          </p:nvPr>
        </p:nvSpPr>
        <p:spPr>
          <a:xfrm>
            <a:off x="342047" y="660003"/>
            <a:ext cx="8460000" cy="205800"/>
          </a:xfrm>
          <a:prstGeom prst="rect">
            <a:avLst/>
          </a:prstGeom>
          <a:solidFill>
            <a:schemeClr val="lt1"/>
          </a:solid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p:cSld name="5 Icons and Supporting Text">
    <p:spTree>
      <p:nvGrpSpPr>
        <p:cNvPr id="1840" name="Shape 1840"/>
        <p:cNvGrpSpPr/>
        <p:nvPr/>
      </p:nvGrpSpPr>
      <p:grpSpPr>
        <a:xfrm>
          <a:off x="0" y="0"/>
          <a:ext cx="0" cy="0"/>
          <a:chOff x="0" y="0"/>
          <a:chExt cx="0" cy="0"/>
        </a:xfrm>
      </p:grpSpPr>
      <p:sp>
        <p:nvSpPr>
          <p:cNvPr id="1841" name="Google Shape;1841;p249"/>
          <p:cNvSpPr txBox="1"/>
          <p:nvPr>
            <p:ph idx="1" type="body"/>
          </p:nvPr>
        </p:nvSpPr>
        <p:spPr>
          <a:xfrm>
            <a:off x="344974"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42" name="Google Shape;1842;p249"/>
          <p:cNvSpPr txBox="1"/>
          <p:nvPr>
            <p:ph idx="2" type="body"/>
          </p:nvPr>
        </p:nvSpPr>
        <p:spPr>
          <a:xfrm>
            <a:off x="2098690"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43" name="Google Shape;1843;p249"/>
          <p:cNvSpPr txBox="1"/>
          <p:nvPr>
            <p:ph idx="3" type="body"/>
          </p:nvPr>
        </p:nvSpPr>
        <p:spPr>
          <a:xfrm>
            <a:off x="3855838"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44" name="Google Shape;1844;p249"/>
          <p:cNvSpPr txBox="1"/>
          <p:nvPr>
            <p:ph idx="4" type="body"/>
          </p:nvPr>
        </p:nvSpPr>
        <p:spPr>
          <a:xfrm>
            <a:off x="5612651"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45" name="Google Shape;1845;p249"/>
          <p:cNvSpPr txBox="1"/>
          <p:nvPr>
            <p:ph idx="5" type="body"/>
          </p:nvPr>
        </p:nvSpPr>
        <p:spPr>
          <a:xfrm>
            <a:off x="7376060"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46" name="Google Shape;1846;p249"/>
          <p:cNvSpPr/>
          <p:nvPr/>
        </p:nvSpPr>
        <p:spPr>
          <a:xfrm>
            <a:off x="344975"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47" name="Google Shape;1847;p249"/>
          <p:cNvSpPr/>
          <p:nvPr/>
        </p:nvSpPr>
        <p:spPr>
          <a:xfrm>
            <a:off x="209375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48" name="Google Shape;1848;p249"/>
          <p:cNvSpPr/>
          <p:nvPr/>
        </p:nvSpPr>
        <p:spPr>
          <a:xfrm>
            <a:off x="3855839"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49" name="Google Shape;1849;p249"/>
          <p:cNvSpPr/>
          <p:nvPr/>
        </p:nvSpPr>
        <p:spPr>
          <a:xfrm>
            <a:off x="5617927"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50" name="Google Shape;1850;p249"/>
          <p:cNvSpPr/>
          <p:nvPr/>
        </p:nvSpPr>
        <p:spPr>
          <a:xfrm>
            <a:off x="737606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51" name="Google Shape;1851;p249"/>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52" name="Google Shape;1852;p249"/>
          <p:cNvSpPr txBox="1"/>
          <p:nvPr>
            <p:ph idx="6"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 Dark">
  <p:cSld name="5 Icons and Supporting Text - Dark">
    <p:bg>
      <p:bgPr>
        <a:solidFill>
          <a:schemeClr val="lt2"/>
        </a:solidFill>
      </p:bgPr>
    </p:bg>
    <p:spTree>
      <p:nvGrpSpPr>
        <p:cNvPr id="1853" name="Shape 1853"/>
        <p:cNvGrpSpPr/>
        <p:nvPr/>
      </p:nvGrpSpPr>
      <p:grpSpPr>
        <a:xfrm>
          <a:off x="0" y="0"/>
          <a:ext cx="0" cy="0"/>
          <a:chOff x="0" y="0"/>
          <a:chExt cx="0" cy="0"/>
        </a:xfrm>
      </p:grpSpPr>
      <p:sp>
        <p:nvSpPr>
          <p:cNvPr id="1854" name="Google Shape;1854;p250"/>
          <p:cNvSpPr txBox="1"/>
          <p:nvPr>
            <p:ph idx="1" type="body"/>
          </p:nvPr>
        </p:nvSpPr>
        <p:spPr>
          <a:xfrm>
            <a:off x="344974"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55" name="Google Shape;1855;p250"/>
          <p:cNvSpPr txBox="1"/>
          <p:nvPr>
            <p:ph idx="2" type="body"/>
          </p:nvPr>
        </p:nvSpPr>
        <p:spPr>
          <a:xfrm>
            <a:off x="2098690"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228600" lvl="1" marL="914400" marR="0" rtl="0" algn="l">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56" name="Google Shape;1856;p250"/>
          <p:cNvSpPr txBox="1"/>
          <p:nvPr>
            <p:ph idx="3" type="body"/>
          </p:nvPr>
        </p:nvSpPr>
        <p:spPr>
          <a:xfrm>
            <a:off x="3855838"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57" name="Google Shape;1857;p250"/>
          <p:cNvSpPr txBox="1"/>
          <p:nvPr>
            <p:ph idx="4" type="body"/>
          </p:nvPr>
        </p:nvSpPr>
        <p:spPr>
          <a:xfrm>
            <a:off x="5612651"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58" name="Google Shape;1858;p250"/>
          <p:cNvSpPr txBox="1"/>
          <p:nvPr>
            <p:ph idx="5" type="body"/>
          </p:nvPr>
        </p:nvSpPr>
        <p:spPr>
          <a:xfrm>
            <a:off x="7376060" y="2914705"/>
            <a:ext cx="1432500" cy="1339500"/>
          </a:xfrm>
          <a:prstGeom prst="rect">
            <a:avLst/>
          </a:prstGeom>
          <a:noFill/>
          <a:ln>
            <a:noFill/>
          </a:ln>
        </p:spPr>
        <p:txBody>
          <a:bodyPr anchorCtr="0" anchor="t" bIns="68575" lIns="68575" spcFirstLastPara="1" rIns="68575" wrap="square" tIns="68575"/>
          <a:lstStyle>
            <a:lvl1pPr indent="-311150" lvl="0" marL="457200" marR="0" rtl="0" algn="ctr">
              <a:lnSpc>
                <a:spcPct val="92000"/>
              </a:lnSpc>
              <a:spcBef>
                <a:spcPts val="500"/>
              </a:spcBef>
              <a:spcAft>
                <a:spcPts val="0"/>
              </a:spcAft>
              <a:buClr>
                <a:schemeClr val="accent1"/>
              </a:buClr>
              <a:buSzPts val="1300"/>
              <a:buFont typeface="Arial"/>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859" name="Google Shape;1859;p250"/>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1860" name="Google Shape;1860;p25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61" name="Google Shape;1861;p250"/>
          <p:cNvSpPr txBox="1"/>
          <p:nvPr>
            <p:ph idx="6"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862" name="Google Shape;1862;p250"/>
          <p:cNvSpPr/>
          <p:nvPr/>
        </p:nvSpPr>
        <p:spPr>
          <a:xfrm>
            <a:off x="344975"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63" name="Google Shape;1863;p250"/>
          <p:cNvSpPr/>
          <p:nvPr/>
        </p:nvSpPr>
        <p:spPr>
          <a:xfrm>
            <a:off x="209375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64" name="Google Shape;1864;p250"/>
          <p:cNvSpPr/>
          <p:nvPr/>
        </p:nvSpPr>
        <p:spPr>
          <a:xfrm>
            <a:off x="3855839"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65" name="Google Shape;1865;p250"/>
          <p:cNvSpPr/>
          <p:nvPr/>
        </p:nvSpPr>
        <p:spPr>
          <a:xfrm>
            <a:off x="5617927"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
        <p:nvSpPr>
          <p:cNvPr id="1866" name="Google Shape;1866;p250"/>
          <p:cNvSpPr/>
          <p:nvPr/>
        </p:nvSpPr>
        <p:spPr>
          <a:xfrm>
            <a:off x="7376061" y="1403734"/>
            <a:ext cx="1432500" cy="143250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i="0" sz="33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Takeaways" showMasterSp="0">
  <p:cSld name="Key Takeaways">
    <p:spTree>
      <p:nvGrpSpPr>
        <p:cNvPr id="1867" name="Shape 1867"/>
        <p:cNvGrpSpPr/>
        <p:nvPr/>
      </p:nvGrpSpPr>
      <p:grpSpPr>
        <a:xfrm>
          <a:off x="0" y="0"/>
          <a:ext cx="0" cy="0"/>
          <a:chOff x="0" y="0"/>
          <a:chExt cx="0" cy="0"/>
        </a:xfrm>
      </p:grpSpPr>
      <p:pic>
        <p:nvPicPr>
          <p:cNvPr id="1868" name="Google Shape;1868;p251"/>
          <p:cNvPicPr preferRelativeResize="0"/>
          <p:nvPr/>
        </p:nvPicPr>
        <p:blipFill rotWithShape="1">
          <a:blip r:embed="rId2">
            <a:alphaModFix/>
          </a:blip>
          <a:srcRect b="0" l="0" r="66686" t="0"/>
          <a:stretch/>
        </p:blipFill>
        <p:spPr>
          <a:xfrm>
            <a:off x="572" y="321"/>
            <a:ext cx="3045600" cy="5142825"/>
          </a:xfrm>
          <a:prstGeom prst="rect">
            <a:avLst/>
          </a:prstGeom>
          <a:noFill/>
          <a:ln>
            <a:noFill/>
          </a:ln>
        </p:spPr>
      </p:pic>
      <p:sp>
        <p:nvSpPr>
          <p:cNvPr id="1869" name="Google Shape;1869;p251"/>
          <p:cNvSpPr txBox="1"/>
          <p:nvPr>
            <p:ph idx="1" type="body"/>
          </p:nvPr>
        </p:nvSpPr>
        <p:spPr>
          <a:xfrm>
            <a:off x="3514725" y="232798"/>
            <a:ext cx="5287200" cy="4354500"/>
          </a:xfrm>
          <a:prstGeom prst="rect">
            <a:avLst/>
          </a:prstGeom>
          <a:noFill/>
          <a:ln>
            <a:noFill/>
          </a:ln>
        </p:spPr>
        <p:txBody>
          <a:bodyPr anchorCtr="0" anchor="ctr" bIns="68575" lIns="68575" spcFirstLastPara="1" rIns="68575" wrap="square" tIns="68575"/>
          <a:lstStyle>
            <a:lvl1pPr indent="-387350" lvl="0" marL="457200" marR="0" rtl="0" algn="l">
              <a:lnSpc>
                <a:spcPct val="92000"/>
              </a:lnSpc>
              <a:spcBef>
                <a:spcPts val="2300"/>
              </a:spcBef>
              <a:spcAft>
                <a:spcPts val="0"/>
              </a:spcAft>
              <a:buClr>
                <a:schemeClr val="accent1"/>
              </a:buClr>
              <a:buSzPts val="2500"/>
              <a:buFont typeface="Arial"/>
              <a:buAutoNum type="arabicPeriod"/>
              <a:defRPr b="0" i="0" sz="2100" u="none" cap="none" strike="noStrike">
                <a:solidFill>
                  <a:schemeClr val="lt1"/>
                </a:solidFill>
                <a:latin typeface="Arial"/>
                <a:ea typeface="Arial"/>
                <a:cs typeface="Arial"/>
                <a:sym typeface="Arial"/>
              </a:defRPr>
            </a:lvl1pPr>
            <a:lvl2pPr indent="-361950" lvl="1" marL="914400" marR="0" rtl="0" algn="l">
              <a:lnSpc>
                <a:spcPct val="95000"/>
              </a:lnSpc>
              <a:spcBef>
                <a:spcPts val="500"/>
              </a:spcBef>
              <a:spcAft>
                <a:spcPts val="0"/>
              </a:spcAft>
              <a:buClr>
                <a:schemeClr val="accent1"/>
              </a:buClr>
              <a:buSzPts val="2100"/>
              <a:buFont typeface="Arial"/>
              <a:buChar char="•"/>
              <a:defRPr b="0" i="0" sz="18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70" name="Google Shape;1870;p251"/>
          <p:cNvSpPr txBox="1"/>
          <p:nvPr>
            <p:ph idx="2" type="subTitle"/>
          </p:nvPr>
        </p:nvSpPr>
        <p:spPr>
          <a:xfrm>
            <a:off x="342048" y="2389816"/>
            <a:ext cx="24108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871" name="Google Shape;1871;p251"/>
          <p:cNvSpPr txBox="1"/>
          <p:nvPr>
            <p:ph type="title"/>
          </p:nvPr>
        </p:nvSpPr>
        <p:spPr>
          <a:xfrm>
            <a:off x="342047" y="434050"/>
            <a:ext cx="2410800" cy="1884300"/>
          </a:xfrm>
          <a:prstGeom prst="rect">
            <a:avLst/>
          </a:prstGeom>
          <a:noFill/>
          <a:ln>
            <a:noFill/>
          </a:ln>
        </p:spPr>
        <p:txBody>
          <a:bodyPr anchorCtr="0" anchor="b"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1872" name="Google Shape;1872;p251"/>
          <p:cNvPicPr preferRelativeResize="0"/>
          <p:nvPr/>
        </p:nvPicPr>
        <p:blipFill rotWithShape="1">
          <a:blip r:embed="rId3">
            <a:alphaModFix/>
          </a:blip>
          <a:srcRect b="0" l="0" r="0" t="0"/>
          <a:stretch/>
        </p:blipFill>
        <p:spPr>
          <a:xfrm>
            <a:off x="7309249" y="4776433"/>
            <a:ext cx="1605150" cy="223200"/>
          </a:xfrm>
          <a:prstGeom prst="rect">
            <a:avLst/>
          </a:prstGeom>
          <a:noFill/>
          <a:ln>
            <a:noFill/>
          </a:ln>
        </p:spPr>
      </p:pic>
      <p:sp>
        <p:nvSpPr>
          <p:cNvPr id="1873" name="Google Shape;1873;p251"/>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and text sizing">
  <p:cSld name="Grid and text sizing">
    <p:spTree>
      <p:nvGrpSpPr>
        <p:cNvPr id="1874" name="Shape 1874"/>
        <p:cNvGrpSpPr/>
        <p:nvPr/>
      </p:nvGrpSpPr>
      <p:grpSpPr>
        <a:xfrm>
          <a:off x="0" y="0"/>
          <a:ext cx="0" cy="0"/>
          <a:chOff x="0" y="0"/>
          <a:chExt cx="0" cy="0"/>
        </a:xfrm>
      </p:grpSpPr>
      <p:grpSp>
        <p:nvGrpSpPr>
          <p:cNvPr id="1875" name="Google Shape;1875;p252"/>
          <p:cNvGrpSpPr/>
          <p:nvPr/>
        </p:nvGrpSpPr>
        <p:grpSpPr>
          <a:xfrm>
            <a:off x="-2" y="0"/>
            <a:ext cx="9144003" cy="5143500"/>
            <a:chOff x="-3" y="0"/>
            <a:chExt cx="12192004" cy="6858000"/>
          </a:xfrm>
        </p:grpSpPr>
        <p:grpSp>
          <p:nvGrpSpPr>
            <p:cNvPr id="1876" name="Google Shape;1876;p252"/>
            <p:cNvGrpSpPr/>
            <p:nvPr/>
          </p:nvGrpSpPr>
          <p:grpSpPr>
            <a:xfrm>
              <a:off x="-3" y="0"/>
              <a:ext cx="12192004" cy="6858000"/>
              <a:chOff x="-3" y="0"/>
              <a:chExt cx="12192004" cy="6858000"/>
            </a:xfrm>
          </p:grpSpPr>
          <p:sp>
            <p:nvSpPr>
              <p:cNvPr id="1877" name="Google Shape;1877;p252"/>
              <p:cNvSpPr/>
              <p:nvPr/>
            </p:nvSpPr>
            <p:spPr>
              <a:xfrm>
                <a:off x="-1" y="0"/>
                <a:ext cx="456000" cy="6858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878" name="Google Shape;1878;p252"/>
              <p:cNvSpPr/>
              <p:nvPr/>
            </p:nvSpPr>
            <p:spPr>
              <a:xfrm>
                <a:off x="11735937" y="0"/>
                <a:ext cx="456000" cy="6858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879" name="Google Shape;1879;p252"/>
              <p:cNvSpPr/>
              <p:nvPr/>
            </p:nvSpPr>
            <p:spPr>
              <a:xfrm rot="5400000">
                <a:off x="5940751" y="-5940748"/>
                <a:ext cx="310500" cy="12192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880" name="Google Shape;1880;p252"/>
              <p:cNvSpPr/>
              <p:nvPr/>
            </p:nvSpPr>
            <p:spPr>
              <a:xfrm rot="5400000">
                <a:off x="5618997" y="284877"/>
                <a:ext cx="954000" cy="12192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881" name="Google Shape;1881;p252"/>
            <p:cNvGrpSpPr/>
            <p:nvPr/>
          </p:nvGrpSpPr>
          <p:grpSpPr>
            <a:xfrm>
              <a:off x="456062" y="304801"/>
              <a:ext cx="11280038" cy="5599075"/>
              <a:chOff x="0" y="304801"/>
              <a:chExt cx="12192000" cy="5599075"/>
            </a:xfrm>
          </p:grpSpPr>
          <p:cxnSp>
            <p:nvCxnSpPr>
              <p:cNvPr id="1882" name="Google Shape;1882;p252"/>
              <p:cNvCxnSpPr/>
              <p:nvPr/>
            </p:nvCxnSpPr>
            <p:spPr>
              <a:xfrm>
                <a:off x="0" y="52876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3" name="Google Shape;1883;p252"/>
              <p:cNvCxnSpPr/>
              <p:nvPr/>
            </p:nvCxnSpPr>
            <p:spPr>
              <a:xfrm>
                <a:off x="0" y="30480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4" name="Google Shape;1884;p252"/>
              <p:cNvCxnSpPr/>
              <p:nvPr/>
            </p:nvCxnSpPr>
            <p:spPr>
              <a:xfrm>
                <a:off x="0" y="75272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5" name="Google Shape;1885;p252"/>
              <p:cNvCxnSpPr/>
              <p:nvPr/>
            </p:nvCxnSpPr>
            <p:spPr>
              <a:xfrm>
                <a:off x="0" y="97669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6" name="Google Shape;1886;p252"/>
              <p:cNvCxnSpPr/>
              <p:nvPr/>
            </p:nvCxnSpPr>
            <p:spPr>
              <a:xfrm>
                <a:off x="0" y="120065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7" name="Google Shape;1887;p252"/>
              <p:cNvCxnSpPr/>
              <p:nvPr/>
            </p:nvCxnSpPr>
            <p:spPr>
              <a:xfrm>
                <a:off x="0" y="142461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8" name="Google Shape;1888;p252"/>
              <p:cNvCxnSpPr/>
              <p:nvPr/>
            </p:nvCxnSpPr>
            <p:spPr>
              <a:xfrm>
                <a:off x="0" y="164857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89" name="Google Shape;1889;p252"/>
              <p:cNvCxnSpPr/>
              <p:nvPr/>
            </p:nvCxnSpPr>
            <p:spPr>
              <a:xfrm>
                <a:off x="0" y="187254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0" name="Google Shape;1890;p252"/>
              <p:cNvCxnSpPr/>
              <p:nvPr/>
            </p:nvCxnSpPr>
            <p:spPr>
              <a:xfrm>
                <a:off x="0" y="209650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1" name="Google Shape;1891;p252"/>
              <p:cNvCxnSpPr/>
              <p:nvPr/>
            </p:nvCxnSpPr>
            <p:spPr>
              <a:xfrm>
                <a:off x="0" y="232046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2" name="Google Shape;1892;p252"/>
              <p:cNvCxnSpPr/>
              <p:nvPr/>
            </p:nvCxnSpPr>
            <p:spPr>
              <a:xfrm>
                <a:off x="0" y="254443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3" name="Google Shape;1893;p252"/>
              <p:cNvCxnSpPr/>
              <p:nvPr/>
            </p:nvCxnSpPr>
            <p:spPr>
              <a:xfrm>
                <a:off x="0" y="299235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4" name="Google Shape;1894;p252"/>
              <p:cNvCxnSpPr/>
              <p:nvPr/>
            </p:nvCxnSpPr>
            <p:spPr>
              <a:xfrm>
                <a:off x="0" y="276839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5" name="Google Shape;1895;p252"/>
              <p:cNvCxnSpPr/>
              <p:nvPr/>
            </p:nvCxnSpPr>
            <p:spPr>
              <a:xfrm>
                <a:off x="0" y="344028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6" name="Google Shape;1896;p252"/>
              <p:cNvCxnSpPr/>
              <p:nvPr/>
            </p:nvCxnSpPr>
            <p:spPr>
              <a:xfrm>
                <a:off x="0" y="321632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7" name="Google Shape;1897;p252"/>
              <p:cNvCxnSpPr/>
              <p:nvPr/>
            </p:nvCxnSpPr>
            <p:spPr>
              <a:xfrm>
                <a:off x="0" y="366424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8" name="Google Shape;1898;p252"/>
              <p:cNvCxnSpPr/>
              <p:nvPr/>
            </p:nvCxnSpPr>
            <p:spPr>
              <a:xfrm>
                <a:off x="0" y="388820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899" name="Google Shape;1899;p252"/>
              <p:cNvCxnSpPr/>
              <p:nvPr/>
            </p:nvCxnSpPr>
            <p:spPr>
              <a:xfrm>
                <a:off x="0" y="411217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0" name="Google Shape;1900;p252"/>
              <p:cNvCxnSpPr/>
              <p:nvPr/>
            </p:nvCxnSpPr>
            <p:spPr>
              <a:xfrm>
                <a:off x="0" y="433613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1" name="Google Shape;1901;p252"/>
              <p:cNvCxnSpPr/>
              <p:nvPr/>
            </p:nvCxnSpPr>
            <p:spPr>
              <a:xfrm>
                <a:off x="0" y="456009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2" name="Google Shape;1902;p252"/>
              <p:cNvCxnSpPr/>
              <p:nvPr/>
            </p:nvCxnSpPr>
            <p:spPr>
              <a:xfrm>
                <a:off x="0" y="478406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3" name="Google Shape;1903;p252"/>
              <p:cNvCxnSpPr/>
              <p:nvPr/>
            </p:nvCxnSpPr>
            <p:spPr>
              <a:xfrm>
                <a:off x="0" y="500802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4" name="Google Shape;1904;p252"/>
              <p:cNvCxnSpPr/>
              <p:nvPr/>
            </p:nvCxnSpPr>
            <p:spPr>
              <a:xfrm>
                <a:off x="0" y="523198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5" name="Google Shape;1905;p252"/>
              <p:cNvCxnSpPr/>
              <p:nvPr/>
            </p:nvCxnSpPr>
            <p:spPr>
              <a:xfrm>
                <a:off x="0" y="545595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6" name="Google Shape;1906;p252"/>
              <p:cNvCxnSpPr/>
              <p:nvPr/>
            </p:nvCxnSpPr>
            <p:spPr>
              <a:xfrm>
                <a:off x="0" y="590387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07" name="Google Shape;1907;p252"/>
              <p:cNvCxnSpPr/>
              <p:nvPr/>
            </p:nvCxnSpPr>
            <p:spPr>
              <a:xfrm>
                <a:off x="0" y="5679913"/>
                <a:ext cx="12192000" cy="0"/>
              </a:xfrm>
              <a:prstGeom prst="straightConnector1">
                <a:avLst/>
              </a:prstGeom>
              <a:noFill/>
              <a:ln cap="flat" cmpd="sng" w="9525">
                <a:solidFill>
                  <a:srgbClr val="53D4FF"/>
                </a:solidFill>
                <a:prstDash val="solid"/>
                <a:miter lim="8000"/>
                <a:headEnd len="sm" w="sm" type="none"/>
                <a:tailEnd len="sm" w="sm" type="none"/>
              </a:ln>
            </p:spPr>
          </p:cxnSp>
        </p:grpSp>
        <p:grpSp>
          <p:nvGrpSpPr>
            <p:cNvPr id="1908" name="Google Shape;1908;p252"/>
            <p:cNvGrpSpPr/>
            <p:nvPr/>
          </p:nvGrpSpPr>
          <p:grpSpPr>
            <a:xfrm>
              <a:off x="456062" y="304813"/>
              <a:ext cx="11277780" cy="5599151"/>
              <a:chOff x="456062" y="304801"/>
              <a:chExt cx="11277780" cy="5817300"/>
            </a:xfrm>
          </p:grpSpPr>
          <p:sp>
            <p:nvSpPr>
              <p:cNvPr id="1909" name="Google Shape;1909;p252"/>
              <p:cNvSpPr/>
              <p:nvPr/>
            </p:nvSpPr>
            <p:spPr>
              <a:xfrm>
                <a:off x="7138185"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0" name="Google Shape;1910;p252"/>
              <p:cNvSpPr/>
              <p:nvPr/>
            </p:nvSpPr>
            <p:spPr>
              <a:xfrm>
                <a:off x="5229007"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1" name="Google Shape;1911;p252"/>
              <p:cNvSpPr/>
              <p:nvPr/>
            </p:nvSpPr>
            <p:spPr>
              <a:xfrm>
                <a:off x="4274418"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2" name="Google Shape;1912;p252"/>
              <p:cNvSpPr/>
              <p:nvPr/>
            </p:nvSpPr>
            <p:spPr>
              <a:xfrm>
                <a:off x="3319829"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3" name="Google Shape;1913;p252"/>
              <p:cNvSpPr/>
              <p:nvPr/>
            </p:nvSpPr>
            <p:spPr>
              <a:xfrm>
                <a:off x="2365240"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4" name="Google Shape;1914;p252"/>
              <p:cNvSpPr/>
              <p:nvPr/>
            </p:nvSpPr>
            <p:spPr>
              <a:xfrm>
                <a:off x="1410651"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5" name="Google Shape;1915;p252"/>
              <p:cNvSpPr/>
              <p:nvPr/>
            </p:nvSpPr>
            <p:spPr>
              <a:xfrm>
                <a:off x="456062"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6" name="Google Shape;1916;p252"/>
              <p:cNvSpPr/>
              <p:nvPr/>
            </p:nvSpPr>
            <p:spPr>
              <a:xfrm>
                <a:off x="6183596"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7" name="Google Shape;1917;p252"/>
              <p:cNvSpPr/>
              <p:nvPr/>
            </p:nvSpPr>
            <p:spPr>
              <a:xfrm>
                <a:off x="8092774"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8" name="Google Shape;1918;p252"/>
              <p:cNvSpPr/>
              <p:nvPr/>
            </p:nvSpPr>
            <p:spPr>
              <a:xfrm>
                <a:off x="9047363"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19" name="Google Shape;1919;p252"/>
              <p:cNvSpPr/>
              <p:nvPr/>
            </p:nvSpPr>
            <p:spPr>
              <a:xfrm>
                <a:off x="10001952"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20" name="Google Shape;1920;p252"/>
              <p:cNvSpPr/>
              <p:nvPr/>
            </p:nvSpPr>
            <p:spPr>
              <a:xfrm>
                <a:off x="10956542"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sp>
        <p:nvSpPr>
          <p:cNvPr id="1921" name="Google Shape;1921;p252"/>
          <p:cNvSpPr txBox="1"/>
          <p:nvPr/>
        </p:nvSpPr>
        <p:spPr>
          <a:xfrm>
            <a:off x="260429" y="190981"/>
            <a:ext cx="1823400" cy="300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lt1"/>
                </a:solidFill>
                <a:latin typeface="Arial"/>
                <a:ea typeface="Arial"/>
                <a:cs typeface="Arial"/>
                <a:sym typeface="Arial"/>
              </a:rPr>
              <a:t>Grid and Text sizing</a:t>
            </a:r>
            <a:endParaRPr b="0" i="0" sz="1500" u="none" cap="none" strike="noStrike">
              <a:solidFill>
                <a:schemeClr val="lt1"/>
              </a:solidFill>
              <a:latin typeface="Arial"/>
              <a:ea typeface="Arial"/>
              <a:cs typeface="Arial"/>
              <a:sym typeface="Arial"/>
            </a:endParaRPr>
          </a:p>
        </p:txBody>
      </p:sp>
      <p:sp>
        <p:nvSpPr>
          <p:cNvPr id="1922" name="Google Shape;1922;p252"/>
          <p:cNvSpPr txBox="1"/>
          <p:nvPr/>
        </p:nvSpPr>
        <p:spPr>
          <a:xfrm>
            <a:off x="260429" y="843521"/>
            <a:ext cx="8554800" cy="3062100"/>
          </a:xfrm>
          <a:prstGeom prst="rect">
            <a:avLst/>
          </a:prstGeom>
          <a:noFill/>
          <a:ln>
            <a:noFill/>
          </a:ln>
        </p:spPr>
        <p:txBody>
          <a:bodyPr anchorCtr="0" anchor="t" bIns="34275" lIns="68575" spcFirstLastPara="1" rIns="68575" wrap="square" tIns="34275">
            <a:noAutofit/>
          </a:bodyPr>
          <a:lstStyle/>
          <a:p>
            <a:pPr indent="0" lvl="0" marL="0" marR="0" rtl="0" algn="l">
              <a:lnSpc>
                <a:spcPct val="95000"/>
              </a:lnSpc>
              <a:spcBef>
                <a:spcPts val="0"/>
              </a:spcBef>
              <a:spcAft>
                <a:spcPts val="0"/>
              </a:spcAft>
              <a:buClr>
                <a:srgbClr val="000000"/>
              </a:buClr>
              <a:buSzPts val="4500"/>
              <a:buFont typeface="Arial"/>
              <a:buNone/>
            </a:pPr>
            <a:r>
              <a:rPr b="0" i="0" lang="en" sz="4500" u="none" cap="none" strike="noStrike">
                <a:solidFill>
                  <a:schemeClr val="lt1"/>
                </a:solidFill>
                <a:latin typeface="Arial"/>
                <a:ea typeface="Arial"/>
                <a:cs typeface="Arial"/>
                <a:sym typeface="Arial"/>
              </a:rPr>
              <a:t>Section Titles, 60pt, Black</a:t>
            </a:r>
            <a:endParaRPr b="0" i="0" sz="4500" u="none" cap="none" strike="noStrike">
              <a:solidFill>
                <a:schemeClr val="lt1"/>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2700"/>
              <a:buFont typeface="Arial"/>
              <a:buNone/>
            </a:pPr>
            <a:r>
              <a:rPr b="1" i="0" lang="en" sz="2700" u="none" cap="none" strike="noStrike">
                <a:solidFill>
                  <a:schemeClr val="lt1"/>
                </a:solidFill>
                <a:latin typeface="Arial"/>
                <a:ea typeface="Arial"/>
                <a:cs typeface="Arial"/>
                <a:sym typeface="Arial"/>
              </a:rPr>
              <a:t>Page Titles, 36pt, Bold, Black</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800"/>
              <a:buFont typeface="Arial"/>
              <a:buNone/>
            </a:pPr>
            <a:r>
              <a:rPr b="0" i="0" lang="en" sz="1800" u="none" cap="none" strike="noStrike">
                <a:solidFill>
                  <a:schemeClr val="accent3"/>
                </a:solidFill>
                <a:latin typeface="Arial"/>
                <a:ea typeface="Arial"/>
                <a:cs typeface="Arial"/>
                <a:sym typeface="Arial"/>
              </a:rPr>
              <a:t>Sub Titles, 24pt, Gray 80% Accent 3</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800"/>
              <a:buFont typeface="Arial"/>
              <a:buNone/>
            </a:pPr>
            <a:r>
              <a:t/>
            </a:r>
            <a:endParaRPr b="0" i="0" sz="1800" u="none" cap="none" strike="noStrike">
              <a:solidFill>
                <a:schemeClr val="accent3"/>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Standard Text, 24pt, Black</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500"/>
              <a:buFont typeface="Arial"/>
              <a:buNone/>
            </a:pPr>
            <a:r>
              <a:rPr b="0" i="0" lang="en" sz="1500" u="none" cap="none" strike="noStrike">
                <a:solidFill>
                  <a:schemeClr val="lt1"/>
                </a:solidFill>
                <a:latin typeface="Arial"/>
                <a:ea typeface="Arial"/>
                <a:cs typeface="Arial"/>
                <a:sym typeface="Arial"/>
              </a:rPr>
              <a:t>Standard Text, 20pt, Black</a:t>
            </a:r>
            <a:endParaRPr b="0" i="0" sz="1100" u="none" cap="none" strike="noStrike">
              <a:solidFill>
                <a:srgbClr val="000000"/>
              </a:solidFill>
              <a:latin typeface="Arial"/>
              <a:ea typeface="Arial"/>
              <a:cs typeface="Arial"/>
              <a:sym typeface="Arial"/>
            </a:endParaRPr>
          </a:p>
          <a:p>
            <a:pPr indent="0" lvl="0" marL="0" marR="0" rtl="0" algn="l">
              <a:lnSpc>
                <a:spcPct val="95000"/>
              </a:lnSpc>
              <a:spcBef>
                <a:spcPts val="700"/>
              </a:spcBef>
              <a:spcAft>
                <a:spcPts val="0"/>
              </a:spcAft>
              <a:buClr>
                <a:srgbClr val="000000"/>
              </a:buClr>
              <a:buSzPts val="1200"/>
              <a:buFont typeface="Arial"/>
              <a:buNone/>
            </a:pPr>
            <a:r>
              <a:rPr b="0" i="0" lang="en" sz="1200" u="none" cap="none" strike="noStrike">
                <a:solidFill>
                  <a:schemeClr val="lt1"/>
                </a:solidFill>
                <a:latin typeface="Arial"/>
                <a:ea typeface="Arial"/>
                <a:cs typeface="Arial"/>
                <a:sym typeface="Arial"/>
              </a:rPr>
              <a:t>Standard Text, 16pt, Black</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3" name="Google Shape;1923;p252"/>
          <p:cNvSpPr txBox="1"/>
          <p:nvPr/>
        </p:nvSpPr>
        <p:spPr>
          <a:xfrm>
            <a:off x="320449" y="4174883"/>
            <a:ext cx="5631300" cy="346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Text sizes:   60    48     36     28     24     20    16   14</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showMasterSp="0">
  <p:cSld name="Photo and Title">
    <p:bg>
      <p:bgPr>
        <a:blipFill>
          <a:blip r:embed="rId2">
            <a:alphaModFix/>
          </a:blip>
          <a:stretch>
            <a:fillRect/>
          </a:stretch>
        </a:blipFill>
      </p:bgPr>
    </p:bg>
    <p:spTree>
      <p:nvGrpSpPr>
        <p:cNvPr id="1924" name="Shape 1924"/>
        <p:cNvGrpSpPr/>
        <p:nvPr/>
      </p:nvGrpSpPr>
      <p:grpSpPr>
        <a:xfrm>
          <a:off x="0" y="0"/>
          <a:ext cx="0" cy="0"/>
          <a:chOff x="0" y="0"/>
          <a:chExt cx="0" cy="0"/>
        </a:xfrm>
      </p:grpSpPr>
      <p:sp>
        <p:nvSpPr>
          <p:cNvPr id="1925" name="Google Shape;1925;p253"/>
          <p:cNvSpPr/>
          <p:nvPr/>
        </p:nvSpPr>
        <p:spPr>
          <a:xfrm>
            <a:off x="0" y="0"/>
            <a:ext cx="9144000" cy="1404300"/>
          </a:xfrm>
          <a:prstGeom prst="rect">
            <a:avLst/>
          </a:prstGeom>
          <a:solidFill>
            <a:schemeClr val="lt1">
              <a:alpha val="745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6" name="Google Shape;1926;p253"/>
          <p:cNvSpPr txBox="1"/>
          <p:nvPr>
            <p:ph type="title"/>
          </p:nvPr>
        </p:nvSpPr>
        <p:spPr>
          <a:xfrm>
            <a:off x="342056" y="232798"/>
            <a:ext cx="8460000" cy="505200"/>
          </a:xfrm>
          <a:prstGeom prst="rect">
            <a:avLst/>
          </a:prstGeom>
          <a:noFill/>
          <a:ln>
            <a:noFill/>
          </a:ln>
        </p:spPr>
        <p:txBody>
          <a:bodyPr anchorCtr="0" anchor="b"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27" name="Google Shape;1927;p253"/>
          <p:cNvSpPr txBox="1"/>
          <p:nvPr>
            <p:ph idx="1" type="subTitle"/>
          </p:nvPr>
        </p:nvSpPr>
        <p:spPr>
          <a:xfrm>
            <a:off x="342047" y="979041"/>
            <a:ext cx="84600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928" name="Google Shape;1928;p253"/>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29" name="Google Shape;1929;p253"/>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in Circle" showMasterSp="0">
  <p:cSld name="Photo and Title in Circle">
    <p:bg>
      <p:bgPr>
        <a:blipFill>
          <a:blip r:embed="rId2">
            <a:alphaModFix/>
          </a:blip>
          <a:stretch>
            <a:fillRect/>
          </a:stretch>
        </a:blipFill>
      </p:bgPr>
    </p:bg>
    <p:spTree>
      <p:nvGrpSpPr>
        <p:cNvPr id="1930" name="Shape 1930"/>
        <p:cNvGrpSpPr/>
        <p:nvPr/>
      </p:nvGrpSpPr>
      <p:grpSpPr>
        <a:xfrm>
          <a:off x="0" y="0"/>
          <a:ext cx="0" cy="0"/>
          <a:chOff x="0" y="0"/>
          <a:chExt cx="0" cy="0"/>
        </a:xfrm>
      </p:grpSpPr>
      <p:sp>
        <p:nvSpPr>
          <p:cNvPr id="1931" name="Google Shape;1931;p254"/>
          <p:cNvSpPr/>
          <p:nvPr/>
        </p:nvSpPr>
        <p:spPr>
          <a:xfrm>
            <a:off x="4814111" y="590420"/>
            <a:ext cx="3798000" cy="3798000"/>
          </a:xfrm>
          <a:prstGeom prst="ellipse">
            <a:avLst/>
          </a:prstGeom>
          <a:solidFill>
            <a:schemeClr val="lt1">
              <a:alpha val="745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32" name="Google Shape;1932;p254"/>
          <p:cNvSpPr txBox="1"/>
          <p:nvPr>
            <p:ph type="title"/>
          </p:nvPr>
        </p:nvSpPr>
        <p:spPr>
          <a:xfrm>
            <a:off x="5098783" y="2004678"/>
            <a:ext cx="3228600" cy="6750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33" name="Google Shape;1933;p254"/>
          <p:cNvSpPr txBox="1"/>
          <p:nvPr>
            <p:ph idx="1" type="subTitle"/>
          </p:nvPr>
        </p:nvSpPr>
        <p:spPr>
          <a:xfrm>
            <a:off x="5098783" y="2750924"/>
            <a:ext cx="32286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934" name="Google Shape;1934;p254"/>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35" name="Google Shape;1935;p254"/>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Content" showMasterSp="0">
  <p:cSld name="Photo and Content">
    <p:bg>
      <p:bgPr>
        <a:blipFill>
          <a:blip r:embed="rId2">
            <a:alphaModFix/>
          </a:blip>
          <a:stretch>
            <a:fillRect/>
          </a:stretch>
        </a:blipFill>
      </p:bgPr>
    </p:bg>
    <p:spTree>
      <p:nvGrpSpPr>
        <p:cNvPr id="1936" name="Shape 1936"/>
        <p:cNvGrpSpPr/>
        <p:nvPr/>
      </p:nvGrpSpPr>
      <p:grpSpPr>
        <a:xfrm>
          <a:off x="0" y="0"/>
          <a:ext cx="0" cy="0"/>
          <a:chOff x="0" y="0"/>
          <a:chExt cx="0" cy="0"/>
        </a:xfrm>
      </p:grpSpPr>
      <p:sp>
        <p:nvSpPr>
          <p:cNvPr id="1937" name="Google Shape;1937;p255"/>
          <p:cNvSpPr/>
          <p:nvPr/>
        </p:nvSpPr>
        <p:spPr>
          <a:xfrm>
            <a:off x="4914900" y="0"/>
            <a:ext cx="4229100" cy="5143500"/>
          </a:xfrm>
          <a:prstGeom prst="rect">
            <a:avLst/>
          </a:prstGeom>
          <a:solidFill>
            <a:schemeClr val="lt1">
              <a:alpha val="745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38" name="Google Shape;1938;p255"/>
          <p:cNvSpPr txBox="1"/>
          <p:nvPr>
            <p:ph type="title"/>
          </p:nvPr>
        </p:nvSpPr>
        <p:spPr>
          <a:xfrm>
            <a:off x="5220628" y="333647"/>
            <a:ext cx="3581400" cy="6750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39" name="Google Shape;1939;p255"/>
          <p:cNvSpPr txBox="1"/>
          <p:nvPr>
            <p:ph idx="1" type="subTitle"/>
          </p:nvPr>
        </p:nvSpPr>
        <p:spPr>
          <a:xfrm>
            <a:off x="5220628" y="1079894"/>
            <a:ext cx="35814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40" name="Google Shape;1940;p255"/>
          <p:cNvSpPr txBox="1"/>
          <p:nvPr>
            <p:ph idx="2" type="body"/>
          </p:nvPr>
        </p:nvSpPr>
        <p:spPr>
          <a:xfrm>
            <a:off x="5220891" y="1740694"/>
            <a:ext cx="3581100" cy="28623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941" name="Google Shape;1941;p255"/>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42" name="Google Shape;1942;p255"/>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and Content – Dark">
  <p:cSld name="Bullet and Content – Dark">
    <p:bg>
      <p:bgPr>
        <a:solidFill>
          <a:schemeClr val="lt1"/>
        </a:solidFill>
      </p:bgPr>
    </p:bg>
    <p:spTree>
      <p:nvGrpSpPr>
        <p:cNvPr id="127" name="Shape 127"/>
        <p:cNvGrpSpPr/>
        <p:nvPr/>
      </p:nvGrpSpPr>
      <p:grpSpPr>
        <a:xfrm>
          <a:off x="0" y="0"/>
          <a:ext cx="0" cy="0"/>
          <a:chOff x="0" y="0"/>
          <a:chExt cx="0" cy="0"/>
        </a:xfrm>
      </p:grpSpPr>
      <p:sp>
        <p:nvSpPr>
          <p:cNvPr id="128" name="Google Shape;128;p27"/>
          <p:cNvSpPr txBox="1"/>
          <p:nvPr>
            <p:ph idx="1" type="body"/>
          </p:nvPr>
        </p:nvSpPr>
        <p:spPr>
          <a:xfrm>
            <a:off x="342047" y="1568184"/>
            <a:ext cx="4011930" cy="2859724"/>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29" name="Google Shape;129;p27"/>
          <p:cNvSpPr txBox="1"/>
          <p:nvPr>
            <p:ph type="title"/>
          </p:nvPr>
        </p:nvSpPr>
        <p:spPr>
          <a:xfrm>
            <a:off x="342048" y="232795"/>
            <a:ext cx="4011929" cy="674947"/>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7"/>
          <p:cNvSpPr txBox="1"/>
          <p:nvPr>
            <p:ph idx="2" type="subTitle"/>
          </p:nvPr>
        </p:nvSpPr>
        <p:spPr>
          <a:xfrm>
            <a:off x="342048" y="979041"/>
            <a:ext cx="4011929"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131" name="Google Shape;131;p27"/>
          <p:cNvSpPr txBox="1"/>
          <p:nvPr>
            <p:ph idx="3" type="body"/>
          </p:nvPr>
        </p:nvSpPr>
        <p:spPr>
          <a:xfrm>
            <a:off x="4790023" y="232794"/>
            <a:ext cx="4011930" cy="4195113"/>
          </a:xfrm>
          <a:prstGeom prst="rect">
            <a:avLst/>
          </a:prstGeom>
          <a:solidFill>
            <a:schemeClr val="dk1">
              <a:alpha val="14901"/>
            </a:schemeClr>
          </a:solidFill>
          <a:ln cap="rnd" cmpd="sng" w="38100">
            <a:solidFill>
              <a:schemeClr val="accent3"/>
            </a:solidFill>
            <a:prstDash val="solid"/>
            <a:round/>
            <a:headEnd len="sm" w="sm" type="none"/>
            <a:tailEnd len="sm" w="sm" type="none"/>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132" name="Google Shape;132;p27"/>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with Bullets" showMasterSp="0">
  <p:cSld name="Photo and Title with Bullets">
    <p:bg>
      <p:bgPr>
        <a:blipFill>
          <a:blip r:embed="rId2">
            <a:alphaModFix/>
          </a:blip>
          <a:stretch>
            <a:fillRect/>
          </a:stretch>
        </a:blipFill>
      </p:bgPr>
    </p:bg>
    <p:spTree>
      <p:nvGrpSpPr>
        <p:cNvPr id="1943" name="Shape 1943"/>
        <p:cNvGrpSpPr/>
        <p:nvPr/>
      </p:nvGrpSpPr>
      <p:grpSpPr>
        <a:xfrm>
          <a:off x="0" y="0"/>
          <a:ext cx="0" cy="0"/>
          <a:chOff x="0" y="0"/>
          <a:chExt cx="0" cy="0"/>
        </a:xfrm>
      </p:grpSpPr>
      <p:sp>
        <p:nvSpPr>
          <p:cNvPr id="1944" name="Google Shape;1944;p256"/>
          <p:cNvSpPr/>
          <p:nvPr/>
        </p:nvSpPr>
        <p:spPr>
          <a:xfrm>
            <a:off x="0" y="0"/>
            <a:ext cx="9144000" cy="1404300"/>
          </a:xfrm>
          <a:prstGeom prst="rect">
            <a:avLst/>
          </a:prstGeom>
          <a:solidFill>
            <a:schemeClr val="lt1">
              <a:alpha val="7451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45" name="Google Shape;1945;p256"/>
          <p:cNvSpPr txBox="1"/>
          <p:nvPr>
            <p:ph type="title"/>
          </p:nvPr>
        </p:nvSpPr>
        <p:spPr>
          <a:xfrm>
            <a:off x="342056" y="232798"/>
            <a:ext cx="8460000" cy="505200"/>
          </a:xfrm>
          <a:prstGeom prst="rect">
            <a:avLst/>
          </a:prstGeom>
          <a:noFill/>
          <a:ln>
            <a:noFill/>
          </a:ln>
        </p:spPr>
        <p:txBody>
          <a:bodyPr anchorCtr="0" anchor="b"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46" name="Google Shape;1946;p256"/>
          <p:cNvSpPr txBox="1"/>
          <p:nvPr>
            <p:ph idx="1" type="subTitle"/>
          </p:nvPr>
        </p:nvSpPr>
        <p:spPr>
          <a:xfrm>
            <a:off x="342047" y="979041"/>
            <a:ext cx="8460000" cy="226500"/>
          </a:xfrm>
          <a:prstGeom prst="rect">
            <a:avLst/>
          </a:prstGeom>
          <a:noFill/>
          <a:ln>
            <a:noFill/>
          </a:ln>
        </p:spPr>
        <p:txBody>
          <a:bodyPr anchorCtr="0" anchor="t" bIns="68575" lIns="68575" spcFirstLastPara="1" rIns="68575" wrap="square" tIns="68575"/>
          <a:lstStyle>
            <a:lvl1pPr lvl="0" marR="0" rtl="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rtl="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rtl="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47" name="Google Shape;1947;p256"/>
          <p:cNvSpPr/>
          <p:nvPr>
            <p:ph idx="2" type="body"/>
          </p:nvPr>
        </p:nvSpPr>
        <p:spPr>
          <a:xfrm>
            <a:off x="4637697" y="1564483"/>
            <a:ext cx="4164300" cy="504000"/>
          </a:xfrm>
          <a:prstGeom prst="roundRect">
            <a:avLst>
              <a:gd fmla="val 1483" name="adj"/>
            </a:avLst>
          </a:prstGeom>
          <a:solidFill>
            <a:schemeClr val="lt1">
              <a:alpha val="74510"/>
            </a:schemeClr>
          </a:solid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48" name="Google Shape;1948;p256"/>
          <p:cNvSpPr/>
          <p:nvPr>
            <p:ph idx="3" type="body"/>
          </p:nvPr>
        </p:nvSpPr>
        <p:spPr>
          <a:xfrm>
            <a:off x="4637697" y="2243517"/>
            <a:ext cx="4164300" cy="504000"/>
          </a:xfrm>
          <a:prstGeom prst="roundRect">
            <a:avLst>
              <a:gd fmla="val 1483" name="adj"/>
            </a:avLst>
          </a:prstGeom>
          <a:solidFill>
            <a:schemeClr val="lt1">
              <a:alpha val="74510"/>
            </a:schemeClr>
          </a:solid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49" name="Google Shape;1949;p256"/>
          <p:cNvSpPr/>
          <p:nvPr>
            <p:ph idx="4" type="body"/>
          </p:nvPr>
        </p:nvSpPr>
        <p:spPr>
          <a:xfrm>
            <a:off x="4637697" y="2915410"/>
            <a:ext cx="4164300" cy="504000"/>
          </a:xfrm>
          <a:prstGeom prst="roundRect">
            <a:avLst>
              <a:gd fmla="val 1483" name="adj"/>
            </a:avLst>
          </a:prstGeom>
          <a:solidFill>
            <a:schemeClr val="lt1">
              <a:alpha val="74510"/>
            </a:schemeClr>
          </a:solid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50" name="Google Shape;1950;p256"/>
          <p:cNvSpPr/>
          <p:nvPr>
            <p:ph idx="5" type="body"/>
          </p:nvPr>
        </p:nvSpPr>
        <p:spPr>
          <a:xfrm>
            <a:off x="4637697" y="3589532"/>
            <a:ext cx="4164300" cy="504000"/>
          </a:xfrm>
          <a:prstGeom prst="roundRect">
            <a:avLst>
              <a:gd fmla="val 1483" name="adj"/>
            </a:avLst>
          </a:prstGeom>
          <a:solidFill>
            <a:schemeClr val="lt1">
              <a:alpha val="74510"/>
            </a:schemeClr>
          </a:solid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1951" name="Google Shape;1951;p256"/>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52" name="Google Shape;1952;p256"/>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Background">
  <p:cSld name="Photo Background">
    <p:bg>
      <p:bgPr>
        <a:solidFill>
          <a:schemeClr val="lt1"/>
        </a:solidFill>
      </p:bgPr>
    </p:bg>
    <p:spTree>
      <p:nvGrpSpPr>
        <p:cNvPr id="1953" name="Shape 1953"/>
        <p:cNvGrpSpPr/>
        <p:nvPr/>
      </p:nvGrpSpPr>
      <p:grpSpPr>
        <a:xfrm>
          <a:off x="0" y="0"/>
          <a:ext cx="0" cy="0"/>
          <a:chOff x="0" y="0"/>
          <a:chExt cx="0" cy="0"/>
        </a:xfrm>
      </p:grpSpPr>
      <p:pic>
        <p:nvPicPr>
          <p:cNvPr id="1954" name="Google Shape;1954;p25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955" name="Google Shape;1955;p257"/>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56" name="Google Shape;1956;p257"/>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showMasterSp="0">
  <p:cSld name="Customer Slide – 2 Bullets">
    <p:bg>
      <p:bgPr>
        <a:solidFill>
          <a:schemeClr val="lt1"/>
        </a:solidFill>
      </p:bgPr>
    </p:bg>
    <p:spTree>
      <p:nvGrpSpPr>
        <p:cNvPr id="1957" name="Shape 1957"/>
        <p:cNvGrpSpPr/>
        <p:nvPr/>
      </p:nvGrpSpPr>
      <p:grpSpPr>
        <a:xfrm>
          <a:off x="0" y="0"/>
          <a:ext cx="0" cy="0"/>
          <a:chOff x="0" y="0"/>
          <a:chExt cx="0" cy="0"/>
        </a:xfrm>
      </p:grpSpPr>
      <p:pic>
        <p:nvPicPr>
          <p:cNvPr id="1958" name="Google Shape;1958;p258"/>
          <p:cNvPicPr preferRelativeResize="0"/>
          <p:nvPr/>
        </p:nvPicPr>
        <p:blipFill rotWithShape="1">
          <a:blip r:embed="rId2">
            <a:alphaModFix/>
          </a:blip>
          <a:srcRect b="0" l="0" r="70277" t="0"/>
          <a:stretch/>
        </p:blipFill>
        <p:spPr>
          <a:xfrm>
            <a:off x="0" y="0"/>
            <a:ext cx="2702026" cy="5142825"/>
          </a:xfrm>
          <a:prstGeom prst="rect">
            <a:avLst/>
          </a:prstGeom>
          <a:noFill/>
          <a:ln>
            <a:noFill/>
          </a:ln>
        </p:spPr>
      </p:pic>
      <p:sp>
        <p:nvSpPr>
          <p:cNvPr id="1959" name="Google Shape;1959;p258"/>
          <p:cNvSpPr txBox="1"/>
          <p:nvPr>
            <p:ph idx="1" type="body"/>
          </p:nvPr>
        </p:nvSpPr>
        <p:spPr>
          <a:xfrm>
            <a:off x="3072802" y="1405927"/>
            <a:ext cx="5729100" cy="31797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60" name="Google Shape;1960;p258"/>
          <p:cNvSpPr/>
          <p:nvPr/>
        </p:nvSpPr>
        <p:spPr>
          <a:xfrm>
            <a:off x="562559" y="901633"/>
            <a:ext cx="1577100" cy="15771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61" name="Google Shape;1961;p258"/>
          <p:cNvSpPr txBox="1"/>
          <p:nvPr>
            <p:ph idx="2" type="body"/>
          </p:nvPr>
        </p:nvSpPr>
        <p:spPr>
          <a:xfrm>
            <a:off x="3072802" y="228277"/>
            <a:ext cx="5729100" cy="155100"/>
          </a:xfrm>
          <a:prstGeom prst="rect">
            <a:avLst/>
          </a:prstGeom>
          <a:solidFill>
            <a:schemeClr val="lt1">
              <a:alpha val="14510"/>
            </a:schemeClr>
          </a:solidFill>
          <a:ln>
            <a:noFill/>
          </a:ln>
        </p:spPr>
        <p:txBody>
          <a:bodyPr anchorCtr="0" anchor="ctr" bIns="68575" lIns="68575" spcFirstLastPara="1" rIns="68575" wrap="square" tIns="68575"/>
          <a:lstStyle>
            <a:lvl1pPr indent="-279400" lvl="0" marL="457200" marR="0" rtl="0" algn="ctr">
              <a:lnSpc>
                <a:spcPct val="100000"/>
              </a:lnSpc>
              <a:spcBef>
                <a:spcPts val="0"/>
              </a:spcBef>
              <a:spcAft>
                <a:spcPts val="0"/>
              </a:spcAft>
              <a:buClr>
                <a:schemeClr val="accent1"/>
              </a:buClr>
              <a:buSzPts val="800"/>
              <a:buFont typeface="Arial"/>
              <a:buChar char="​"/>
              <a:defRPr b="1" i="0" sz="1200" u="none" cap="none" strike="noStrike">
                <a:solidFill>
                  <a:schemeClr val="accent1"/>
                </a:solidFill>
                <a:latin typeface="Arial"/>
                <a:ea typeface="Arial"/>
                <a:cs typeface="Arial"/>
                <a:sym typeface="Arial"/>
              </a:defRPr>
            </a:lvl1pPr>
            <a:lvl2pPr indent="-304800" lvl="1" marL="914400" marR="0" rtl="0" algn="l">
              <a:lnSpc>
                <a:spcPct val="95000"/>
              </a:lnSpc>
              <a:spcBef>
                <a:spcPts val="200"/>
              </a:spcBef>
              <a:spcAft>
                <a:spcPts val="0"/>
              </a:spcAft>
              <a:buClr>
                <a:schemeClr val="accent1"/>
              </a:buClr>
              <a:buSzPts val="1200"/>
              <a:buFont typeface="Arial"/>
              <a:buChar char="​"/>
              <a:defRPr b="1" i="0" sz="1100" u="none" cap="none" strike="noStrike">
                <a:solidFill>
                  <a:schemeClr val="accent1"/>
                </a:solidFill>
                <a:latin typeface="Arial"/>
                <a:ea typeface="Arial"/>
                <a:cs typeface="Arial"/>
                <a:sym typeface="Arial"/>
              </a:defRPr>
            </a:lvl2pPr>
            <a:lvl3pPr indent="-292100" lvl="2" marL="1371600" marR="0" rtl="0" algn="l">
              <a:lnSpc>
                <a:spcPct val="95000"/>
              </a:lnSpc>
              <a:spcBef>
                <a:spcPts val="200"/>
              </a:spcBef>
              <a:spcAft>
                <a:spcPts val="0"/>
              </a:spcAft>
              <a:buClr>
                <a:schemeClr val="accent1"/>
              </a:buClr>
              <a:buSzPts val="1000"/>
              <a:buFont typeface="Arial"/>
              <a:buChar char="​"/>
              <a:defRPr b="0" i="0" sz="900" u="none" cap="none" strike="noStrike">
                <a:solidFill>
                  <a:schemeClr val="dk2"/>
                </a:solidFill>
                <a:latin typeface="Arial"/>
                <a:ea typeface="Arial"/>
                <a:cs typeface="Arial"/>
                <a:sym typeface="Arial"/>
              </a:defRPr>
            </a:lvl3pPr>
            <a:lvl4pPr indent="-285750" lvl="3" marL="1828800" marR="0" rtl="0" algn="l">
              <a:lnSpc>
                <a:spcPct val="95000"/>
              </a:lnSpc>
              <a:spcBef>
                <a:spcPts val="200"/>
              </a:spcBef>
              <a:spcAft>
                <a:spcPts val="0"/>
              </a:spcAft>
              <a:buClr>
                <a:schemeClr val="accent1"/>
              </a:buClr>
              <a:buSzPts val="900"/>
              <a:buFont typeface="Arial"/>
              <a:buChar char="​"/>
              <a:defRPr b="0" i="0" sz="900" u="none" cap="none" strike="noStrike">
                <a:solidFill>
                  <a:schemeClr val="dk2"/>
                </a:solidFill>
                <a:latin typeface="Arial"/>
                <a:ea typeface="Arial"/>
                <a:cs typeface="Arial"/>
                <a:sym typeface="Arial"/>
              </a:defRPr>
            </a:lvl4pPr>
            <a:lvl5pPr indent="-285750" lvl="4" marL="2286000" marR="0" rtl="0" algn="l">
              <a:lnSpc>
                <a:spcPct val="95000"/>
              </a:lnSpc>
              <a:spcBef>
                <a:spcPts val="200"/>
              </a:spcBef>
              <a:spcAft>
                <a:spcPts val="0"/>
              </a:spcAft>
              <a:buClr>
                <a:schemeClr val="accent1"/>
              </a:buClr>
              <a:buSzPts val="900"/>
              <a:buFont typeface="Arial"/>
              <a:buChar char="​"/>
              <a:defRPr b="0" i="0" sz="9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62" name="Google Shape;1962;p258"/>
          <p:cNvSpPr txBox="1"/>
          <p:nvPr>
            <p:ph type="title"/>
          </p:nvPr>
        </p:nvSpPr>
        <p:spPr>
          <a:xfrm>
            <a:off x="3072802" y="564745"/>
            <a:ext cx="5729100" cy="5016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cxnSp>
        <p:nvCxnSpPr>
          <p:cNvPr id="1963" name="Google Shape;1963;p258"/>
          <p:cNvCxnSpPr/>
          <p:nvPr/>
        </p:nvCxnSpPr>
        <p:spPr>
          <a:xfrm>
            <a:off x="5658358" y="528451"/>
            <a:ext cx="558000" cy="0"/>
          </a:xfrm>
          <a:prstGeom prst="straightConnector1">
            <a:avLst/>
          </a:prstGeom>
          <a:noFill/>
          <a:ln cap="rnd" cmpd="sng" w="12700">
            <a:solidFill>
              <a:schemeClr val="accent1"/>
            </a:solidFill>
            <a:prstDash val="solid"/>
            <a:miter lim="8000"/>
            <a:headEnd len="sm" w="sm" type="none"/>
            <a:tailEnd len="sm" w="sm" type="none"/>
          </a:ln>
        </p:spPr>
      </p:cxnSp>
      <p:pic>
        <p:nvPicPr>
          <p:cNvPr id="1964" name="Google Shape;1964;p258"/>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65" name="Google Shape;1965;p258"/>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amp; Quote" showMasterSp="0">
  <p:cSld name="Customer Slide – 2 Bullets &amp; Quote">
    <p:bg>
      <p:bgPr>
        <a:solidFill>
          <a:schemeClr val="lt1"/>
        </a:solidFill>
      </p:bgPr>
    </p:bg>
    <p:spTree>
      <p:nvGrpSpPr>
        <p:cNvPr id="1966" name="Shape 1966"/>
        <p:cNvGrpSpPr/>
        <p:nvPr/>
      </p:nvGrpSpPr>
      <p:grpSpPr>
        <a:xfrm>
          <a:off x="0" y="0"/>
          <a:ext cx="0" cy="0"/>
          <a:chOff x="0" y="0"/>
          <a:chExt cx="0" cy="0"/>
        </a:xfrm>
      </p:grpSpPr>
      <p:pic>
        <p:nvPicPr>
          <p:cNvPr id="1967" name="Google Shape;1967;p259"/>
          <p:cNvPicPr preferRelativeResize="0"/>
          <p:nvPr/>
        </p:nvPicPr>
        <p:blipFill rotWithShape="1">
          <a:blip r:embed="rId2">
            <a:alphaModFix/>
          </a:blip>
          <a:srcRect b="0" l="0" r="70277" t="0"/>
          <a:stretch/>
        </p:blipFill>
        <p:spPr>
          <a:xfrm>
            <a:off x="0" y="0"/>
            <a:ext cx="2702026" cy="5142825"/>
          </a:xfrm>
          <a:prstGeom prst="rect">
            <a:avLst/>
          </a:prstGeom>
          <a:noFill/>
          <a:ln>
            <a:noFill/>
          </a:ln>
        </p:spPr>
      </p:pic>
      <p:sp>
        <p:nvSpPr>
          <p:cNvPr id="1968" name="Google Shape;1968;p259"/>
          <p:cNvSpPr txBox="1"/>
          <p:nvPr>
            <p:ph idx="1" type="body"/>
          </p:nvPr>
        </p:nvSpPr>
        <p:spPr>
          <a:xfrm>
            <a:off x="3072802" y="2589860"/>
            <a:ext cx="5729100" cy="19959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69" name="Google Shape;1969;p259"/>
          <p:cNvSpPr txBox="1"/>
          <p:nvPr>
            <p:ph type="title"/>
          </p:nvPr>
        </p:nvSpPr>
        <p:spPr>
          <a:xfrm>
            <a:off x="3072802" y="564221"/>
            <a:ext cx="5729100" cy="5019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70" name="Google Shape;1970;p259"/>
          <p:cNvSpPr txBox="1"/>
          <p:nvPr>
            <p:ph idx="2" type="body"/>
          </p:nvPr>
        </p:nvSpPr>
        <p:spPr>
          <a:xfrm>
            <a:off x="3073003" y="1405642"/>
            <a:ext cx="5729100" cy="702600"/>
          </a:xfrm>
          <a:prstGeom prst="rect">
            <a:avLst/>
          </a:prstGeom>
          <a:solidFill>
            <a:schemeClr val="dk1">
              <a:alpha val="14510"/>
            </a:schemeClr>
          </a:solidFill>
          <a:ln>
            <a:noFill/>
          </a:ln>
        </p:spPr>
        <p:txBody>
          <a:bodyPr anchorCtr="0" anchor="t" bIns="68575" lIns="68575" spcFirstLastPara="1" rIns="68575" wrap="square" tIns="68575"/>
          <a:lstStyle>
            <a:lvl1pPr indent="-342900" lvl="0" marL="457200" marR="0" rtl="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04800" lvl="1" marL="914400" marR="0" rtl="0" algn="l">
              <a:lnSpc>
                <a:spcPct val="95000"/>
              </a:lnSpc>
              <a:spcBef>
                <a:spcPts val="500"/>
              </a:spcBef>
              <a:spcAft>
                <a:spcPts val="0"/>
              </a:spcAft>
              <a:buClr>
                <a:schemeClr val="dk2"/>
              </a:buClr>
              <a:buSzPts val="1200"/>
              <a:buFont typeface="Arial"/>
              <a:buChar char="–"/>
              <a:defRPr b="1" i="1" sz="11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71" name="Google Shape;1971;p259"/>
          <p:cNvSpPr/>
          <p:nvPr/>
        </p:nvSpPr>
        <p:spPr>
          <a:xfrm>
            <a:off x="562559" y="901633"/>
            <a:ext cx="1577100" cy="15771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72" name="Google Shape;1972;p259"/>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cxnSp>
        <p:nvCxnSpPr>
          <p:cNvPr id="1973" name="Google Shape;1973;p259"/>
          <p:cNvCxnSpPr/>
          <p:nvPr/>
        </p:nvCxnSpPr>
        <p:spPr>
          <a:xfrm>
            <a:off x="5658358" y="528451"/>
            <a:ext cx="558000" cy="0"/>
          </a:xfrm>
          <a:prstGeom prst="straightConnector1">
            <a:avLst/>
          </a:prstGeom>
          <a:noFill/>
          <a:ln cap="rnd" cmpd="sng" w="12700">
            <a:solidFill>
              <a:schemeClr val="accent1"/>
            </a:solidFill>
            <a:prstDash val="solid"/>
            <a:miter lim="8000"/>
            <a:headEnd len="sm" w="sm" type="none"/>
            <a:tailEnd len="sm" w="sm" type="none"/>
          </a:ln>
        </p:spPr>
      </p:cxnSp>
      <p:sp>
        <p:nvSpPr>
          <p:cNvPr id="1974" name="Google Shape;1974;p259"/>
          <p:cNvSpPr txBox="1"/>
          <p:nvPr>
            <p:ph idx="3" type="body"/>
          </p:nvPr>
        </p:nvSpPr>
        <p:spPr>
          <a:xfrm>
            <a:off x="3072802" y="228277"/>
            <a:ext cx="5729100" cy="155100"/>
          </a:xfrm>
          <a:prstGeom prst="rect">
            <a:avLst/>
          </a:prstGeom>
          <a:solidFill>
            <a:schemeClr val="lt1">
              <a:alpha val="14510"/>
            </a:schemeClr>
          </a:solidFill>
          <a:ln>
            <a:noFill/>
          </a:ln>
        </p:spPr>
        <p:txBody>
          <a:bodyPr anchorCtr="0" anchor="ctr" bIns="68575" lIns="68575" spcFirstLastPara="1" rIns="68575" wrap="square" tIns="68575"/>
          <a:lstStyle>
            <a:lvl1pPr indent="-279400" lvl="0" marL="457200" marR="0" rtl="0" algn="ctr">
              <a:lnSpc>
                <a:spcPct val="100000"/>
              </a:lnSpc>
              <a:spcBef>
                <a:spcPts val="0"/>
              </a:spcBef>
              <a:spcAft>
                <a:spcPts val="0"/>
              </a:spcAft>
              <a:buClr>
                <a:schemeClr val="accent1"/>
              </a:buClr>
              <a:buSzPts val="800"/>
              <a:buFont typeface="Arial"/>
              <a:buChar char="​"/>
              <a:defRPr b="1" i="0" sz="1200" u="none" cap="none" strike="noStrike">
                <a:solidFill>
                  <a:schemeClr val="accent1"/>
                </a:solidFill>
                <a:latin typeface="Arial"/>
                <a:ea typeface="Arial"/>
                <a:cs typeface="Arial"/>
                <a:sym typeface="Arial"/>
              </a:defRPr>
            </a:lvl1pPr>
            <a:lvl2pPr indent="-304800" lvl="1" marL="914400" marR="0" rtl="0" algn="l">
              <a:lnSpc>
                <a:spcPct val="95000"/>
              </a:lnSpc>
              <a:spcBef>
                <a:spcPts val="200"/>
              </a:spcBef>
              <a:spcAft>
                <a:spcPts val="0"/>
              </a:spcAft>
              <a:buClr>
                <a:schemeClr val="accent1"/>
              </a:buClr>
              <a:buSzPts val="1200"/>
              <a:buFont typeface="Arial"/>
              <a:buChar char="​"/>
              <a:defRPr b="1" i="0" sz="1100" u="none" cap="none" strike="noStrike">
                <a:solidFill>
                  <a:schemeClr val="accent1"/>
                </a:solidFill>
                <a:latin typeface="Arial"/>
                <a:ea typeface="Arial"/>
                <a:cs typeface="Arial"/>
                <a:sym typeface="Arial"/>
              </a:defRPr>
            </a:lvl2pPr>
            <a:lvl3pPr indent="-292100" lvl="2" marL="1371600" marR="0" rtl="0" algn="l">
              <a:lnSpc>
                <a:spcPct val="95000"/>
              </a:lnSpc>
              <a:spcBef>
                <a:spcPts val="200"/>
              </a:spcBef>
              <a:spcAft>
                <a:spcPts val="0"/>
              </a:spcAft>
              <a:buClr>
                <a:schemeClr val="accent1"/>
              </a:buClr>
              <a:buSzPts val="1000"/>
              <a:buFont typeface="Arial"/>
              <a:buChar char="​"/>
              <a:defRPr b="0" i="0" sz="900" u="none" cap="none" strike="noStrike">
                <a:solidFill>
                  <a:schemeClr val="dk2"/>
                </a:solidFill>
                <a:latin typeface="Arial"/>
                <a:ea typeface="Arial"/>
                <a:cs typeface="Arial"/>
                <a:sym typeface="Arial"/>
              </a:defRPr>
            </a:lvl3pPr>
            <a:lvl4pPr indent="-285750" lvl="3" marL="1828800" marR="0" rtl="0" algn="l">
              <a:lnSpc>
                <a:spcPct val="95000"/>
              </a:lnSpc>
              <a:spcBef>
                <a:spcPts val="200"/>
              </a:spcBef>
              <a:spcAft>
                <a:spcPts val="0"/>
              </a:spcAft>
              <a:buClr>
                <a:schemeClr val="accent1"/>
              </a:buClr>
              <a:buSzPts val="900"/>
              <a:buFont typeface="Arial"/>
              <a:buChar char="​"/>
              <a:defRPr b="0" i="0" sz="900" u="none" cap="none" strike="noStrike">
                <a:solidFill>
                  <a:schemeClr val="dk2"/>
                </a:solidFill>
                <a:latin typeface="Arial"/>
                <a:ea typeface="Arial"/>
                <a:cs typeface="Arial"/>
                <a:sym typeface="Arial"/>
              </a:defRPr>
            </a:lvl4pPr>
            <a:lvl5pPr indent="-285750" lvl="4" marL="2286000" marR="0" rtl="0" algn="l">
              <a:lnSpc>
                <a:spcPct val="95000"/>
              </a:lnSpc>
              <a:spcBef>
                <a:spcPts val="200"/>
              </a:spcBef>
              <a:spcAft>
                <a:spcPts val="0"/>
              </a:spcAft>
              <a:buClr>
                <a:schemeClr val="accent1"/>
              </a:buClr>
              <a:buSzPts val="900"/>
              <a:buFont typeface="Arial"/>
              <a:buChar char="​"/>
              <a:defRPr b="0" i="0" sz="9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1975" name="Google Shape;1975;p259"/>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p:cSld name="Mission Statement">
    <p:bg>
      <p:bgPr>
        <a:solidFill>
          <a:schemeClr val="lt1"/>
        </a:solidFill>
      </p:bgPr>
    </p:bg>
    <p:spTree>
      <p:nvGrpSpPr>
        <p:cNvPr id="1976" name="Shape 1976"/>
        <p:cNvGrpSpPr/>
        <p:nvPr/>
      </p:nvGrpSpPr>
      <p:grpSpPr>
        <a:xfrm>
          <a:off x="0" y="0"/>
          <a:ext cx="0" cy="0"/>
          <a:chOff x="0" y="0"/>
          <a:chExt cx="0" cy="0"/>
        </a:xfrm>
      </p:grpSpPr>
      <p:pic>
        <p:nvPicPr>
          <p:cNvPr id="1977" name="Google Shape;1977;p260"/>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978" name="Google Shape;1978;p260"/>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1979" name="Google Shape;1979;p260"/>
          <p:cNvSpPr txBox="1"/>
          <p:nvPr/>
        </p:nvSpPr>
        <p:spPr>
          <a:xfrm>
            <a:off x="26761" y="4919403"/>
            <a:ext cx="4562100" cy="1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p:cSld name="Last Slide">
    <p:bg>
      <p:bgPr>
        <a:solidFill>
          <a:schemeClr val="lt1"/>
        </a:solidFill>
      </p:bgPr>
    </p:bg>
    <p:spTree>
      <p:nvGrpSpPr>
        <p:cNvPr id="1980" name="Shape 1980"/>
        <p:cNvGrpSpPr/>
        <p:nvPr/>
      </p:nvGrpSpPr>
      <p:grpSpPr>
        <a:xfrm>
          <a:off x="0" y="0"/>
          <a:ext cx="0" cy="0"/>
          <a:chOff x="0" y="0"/>
          <a:chExt cx="0" cy="0"/>
        </a:xfrm>
      </p:grpSpPr>
      <p:pic>
        <p:nvPicPr>
          <p:cNvPr id="1981" name="Google Shape;1981;p261"/>
          <p:cNvPicPr preferRelativeResize="0"/>
          <p:nvPr/>
        </p:nvPicPr>
        <p:blipFill rotWithShape="1">
          <a:blip r:embed="rId2">
            <a:alphaModFix/>
          </a:blip>
          <a:srcRect b="0" l="0" r="0" t="0"/>
          <a:stretch/>
        </p:blipFill>
        <p:spPr>
          <a:xfrm>
            <a:off x="378" y="212"/>
            <a:ext cx="9143325" cy="5143050"/>
          </a:xfrm>
          <a:prstGeom prst="rect">
            <a:avLst/>
          </a:prstGeom>
          <a:noFill/>
          <a:ln>
            <a:noFill/>
          </a:ln>
        </p:spPr>
      </p:pic>
      <p:sp>
        <p:nvSpPr>
          <p:cNvPr id="1982" name="Google Shape;1982;p261"/>
          <p:cNvSpPr txBox="1"/>
          <p:nvPr>
            <p:ph type="title"/>
          </p:nvPr>
        </p:nvSpPr>
        <p:spPr>
          <a:xfrm>
            <a:off x="479808" y="1668607"/>
            <a:ext cx="4428600" cy="1806300"/>
          </a:xfrm>
          <a:prstGeom prst="rect">
            <a:avLst/>
          </a:prstGeom>
          <a:noFill/>
          <a:ln>
            <a:noFill/>
          </a:ln>
        </p:spPr>
        <p:txBody>
          <a:bodyPr anchorCtr="0" anchor="t" bIns="68575" lIns="68575" spcFirstLastPara="1" rIns="68575" wrap="square" tIns="68575"/>
          <a:lstStyle>
            <a:lvl1pPr lvl="0" marR="0" rtl="0" algn="l">
              <a:lnSpc>
                <a:spcPct val="86000"/>
              </a:lnSpc>
              <a:spcBef>
                <a:spcPts val="0"/>
              </a:spcBef>
              <a:spcAft>
                <a:spcPts val="0"/>
              </a:spcAft>
              <a:buClr>
                <a:schemeClr val="dk1"/>
              </a:buClr>
              <a:buSzPts val="1100"/>
              <a:buFont typeface="Arial"/>
              <a:buNone/>
              <a:defRPr b="0" i="0" sz="45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83" name="Google Shape;1983;p261"/>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showMasterSp="0">
  <p:cSld name="Grid">
    <p:spTree>
      <p:nvGrpSpPr>
        <p:cNvPr id="1984" name="Shape 1984"/>
        <p:cNvGrpSpPr/>
        <p:nvPr/>
      </p:nvGrpSpPr>
      <p:grpSpPr>
        <a:xfrm>
          <a:off x="0" y="0"/>
          <a:ext cx="0" cy="0"/>
          <a:chOff x="0" y="0"/>
          <a:chExt cx="0" cy="0"/>
        </a:xfrm>
      </p:grpSpPr>
      <p:grpSp>
        <p:nvGrpSpPr>
          <p:cNvPr id="1985" name="Google Shape;1985;p262"/>
          <p:cNvGrpSpPr/>
          <p:nvPr/>
        </p:nvGrpSpPr>
        <p:grpSpPr>
          <a:xfrm>
            <a:off x="-2" y="0"/>
            <a:ext cx="9144003" cy="5143500"/>
            <a:chOff x="-3" y="0"/>
            <a:chExt cx="12192004" cy="6858000"/>
          </a:xfrm>
        </p:grpSpPr>
        <p:grpSp>
          <p:nvGrpSpPr>
            <p:cNvPr id="1986" name="Google Shape;1986;p262"/>
            <p:cNvGrpSpPr/>
            <p:nvPr/>
          </p:nvGrpSpPr>
          <p:grpSpPr>
            <a:xfrm>
              <a:off x="-3" y="0"/>
              <a:ext cx="12192004" cy="6858000"/>
              <a:chOff x="-3" y="0"/>
              <a:chExt cx="12192004" cy="6858000"/>
            </a:xfrm>
          </p:grpSpPr>
          <p:sp>
            <p:nvSpPr>
              <p:cNvPr id="1987" name="Google Shape;1987;p262"/>
              <p:cNvSpPr/>
              <p:nvPr/>
            </p:nvSpPr>
            <p:spPr>
              <a:xfrm>
                <a:off x="-1" y="0"/>
                <a:ext cx="456000" cy="6858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88" name="Google Shape;1988;p262"/>
              <p:cNvSpPr/>
              <p:nvPr/>
            </p:nvSpPr>
            <p:spPr>
              <a:xfrm>
                <a:off x="11735937" y="0"/>
                <a:ext cx="456000" cy="6858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89" name="Google Shape;1989;p262"/>
              <p:cNvSpPr/>
              <p:nvPr/>
            </p:nvSpPr>
            <p:spPr>
              <a:xfrm rot="5400000">
                <a:off x="5940751" y="-5940748"/>
                <a:ext cx="310500" cy="12192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90" name="Google Shape;1990;p262"/>
              <p:cNvSpPr/>
              <p:nvPr/>
            </p:nvSpPr>
            <p:spPr>
              <a:xfrm rot="5400000">
                <a:off x="5618997" y="284877"/>
                <a:ext cx="954000" cy="12192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91" name="Google Shape;1991;p262"/>
              <p:cNvSpPr/>
              <p:nvPr/>
            </p:nvSpPr>
            <p:spPr>
              <a:xfrm rot="5400000">
                <a:off x="5872051" y="-4223471"/>
                <a:ext cx="447900" cy="12192000"/>
              </a:xfrm>
              <a:prstGeom prst="rect">
                <a:avLst/>
              </a:prstGeom>
              <a:solidFill>
                <a:srgbClr val="7030A0">
                  <a:alpha val="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nvGrpSpPr>
            <p:cNvPr id="1992" name="Google Shape;1992;p262"/>
            <p:cNvGrpSpPr/>
            <p:nvPr/>
          </p:nvGrpSpPr>
          <p:grpSpPr>
            <a:xfrm>
              <a:off x="456062" y="304801"/>
              <a:ext cx="11280038" cy="5599075"/>
              <a:chOff x="0" y="304801"/>
              <a:chExt cx="12192000" cy="5599075"/>
            </a:xfrm>
          </p:grpSpPr>
          <p:cxnSp>
            <p:nvCxnSpPr>
              <p:cNvPr id="1993" name="Google Shape;1993;p262"/>
              <p:cNvCxnSpPr/>
              <p:nvPr/>
            </p:nvCxnSpPr>
            <p:spPr>
              <a:xfrm>
                <a:off x="0" y="52876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94" name="Google Shape;1994;p262"/>
              <p:cNvCxnSpPr/>
              <p:nvPr/>
            </p:nvCxnSpPr>
            <p:spPr>
              <a:xfrm>
                <a:off x="0" y="30480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95" name="Google Shape;1995;p262"/>
              <p:cNvCxnSpPr/>
              <p:nvPr/>
            </p:nvCxnSpPr>
            <p:spPr>
              <a:xfrm>
                <a:off x="0" y="75272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96" name="Google Shape;1996;p262"/>
              <p:cNvCxnSpPr/>
              <p:nvPr/>
            </p:nvCxnSpPr>
            <p:spPr>
              <a:xfrm>
                <a:off x="0" y="97669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97" name="Google Shape;1997;p262"/>
              <p:cNvCxnSpPr/>
              <p:nvPr/>
            </p:nvCxnSpPr>
            <p:spPr>
              <a:xfrm>
                <a:off x="0" y="120065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98" name="Google Shape;1998;p262"/>
              <p:cNvCxnSpPr/>
              <p:nvPr/>
            </p:nvCxnSpPr>
            <p:spPr>
              <a:xfrm>
                <a:off x="0" y="142461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1999" name="Google Shape;1999;p262"/>
              <p:cNvCxnSpPr/>
              <p:nvPr/>
            </p:nvCxnSpPr>
            <p:spPr>
              <a:xfrm>
                <a:off x="0" y="164857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0" name="Google Shape;2000;p262"/>
              <p:cNvCxnSpPr/>
              <p:nvPr/>
            </p:nvCxnSpPr>
            <p:spPr>
              <a:xfrm>
                <a:off x="0" y="187254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1" name="Google Shape;2001;p262"/>
              <p:cNvCxnSpPr/>
              <p:nvPr/>
            </p:nvCxnSpPr>
            <p:spPr>
              <a:xfrm>
                <a:off x="0" y="209650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2" name="Google Shape;2002;p262"/>
              <p:cNvCxnSpPr/>
              <p:nvPr/>
            </p:nvCxnSpPr>
            <p:spPr>
              <a:xfrm>
                <a:off x="0" y="232046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3" name="Google Shape;2003;p262"/>
              <p:cNvCxnSpPr/>
              <p:nvPr/>
            </p:nvCxnSpPr>
            <p:spPr>
              <a:xfrm>
                <a:off x="0" y="254443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4" name="Google Shape;2004;p262"/>
              <p:cNvCxnSpPr/>
              <p:nvPr/>
            </p:nvCxnSpPr>
            <p:spPr>
              <a:xfrm>
                <a:off x="0" y="299235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5" name="Google Shape;2005;p262"/>
              <p:cNvCxnSpPr/>
              <p:nvPr/>
            </p:nvCxnSpPr>
            <p:spPr>
              <a:xfrm>
                <a:off x="0" y="276839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6" name="Google Shape;2006;p262"/>
              <p:cNvCxnSpPr/>
              <p:nvPr/>
            </p:nvCxnSpPr>
            <p:spPr>
              <a:xfrm>
                <a:off x="0" y="3440283"/>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7" name="Google Shape;2007;p262"/>
              <p:cNvCxnSpPr/>
              <p:nvPr/>
            </p:nvCxnSpPr>
            <p:spPr>
              <a:xfrm>
                <a:off x="0" y="321632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8" name="Google Shape;2008;p262"/>
              <p:cNvCxnSpPr/>
              <p:nvPr/>
            </p:nvCxnSpPr>
            <p:spPr>
              <a:xfrm>
                <a:off x="0" y="366424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09" name="Google Shape;2009;p262"/>
              <p:cNvCxnSpPr/>
              <p:nvPr/>
            </p:nvCxnSpPr>
            <p:spPr>
              <a:xfrm>
                <a:off x="0" y="3888209"/>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0" name="Google Shape;2010;p262"/>
              <p:cNvCxnSpPr/>
              <p:nvPr/>
            </p:nvCxnSpPr>
            <p:spPr>
              <a:xfrm>
                <a:off x="0" y="4112172"/>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1" name="Google Shape;2011;p262"/>
              <p:cNvCxnSpPr/>
              <p:nvPr/>
            </p:nvCxnSpPr>
            <p:spPr>
              <a:xfrm>
                <a:off x="0" y="4336135"/>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2" name="Google Shape;2012;p262"/>
              <p:cNvCxnSpPr/>
              <p:nvPr/>
            </p:nvCxnSpPr>
            <p:spPr>
              <a:xfrm>
                <a:off x="0" y="4560098"/>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3" name="Google Shape;2013;p262"/>
              <p:cNvCxnSpPr/>
              <p:nvPr/>
            </p:nvCxnSpPr>
            <p:spPr>
              <a:xfrm>
                <a:off x="0" y="4784061"/>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4" name="Google Shape;2014;p262"/>
              <p:cNvCxnSpPr/>
              <p:nvPr/>
            </p:nvCxnSpPr>
            <p:spPr>
              <a:xfrm>
                <a:off x="0" y="5008024"/>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5" name="Google Shape;2015;p262"/>
              <p:cNvCxnSpPr/>
              <p:nvPr/>
            </p:nvCxnSpPr>
            <p:spPr>
              <a:xfrm>
                <a:off x="0" y="5231987"/>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6" name="Google Shape;2016;p262"/>
              <p:cNvCxnSpPr/>
              <p:nvPr/>
            </p:nvCxnSpPr>
            <p:spPr>
              <a:xfrm>
                <a:off x="0" y="5455950"/>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7" name="Google Shape;2017;p262"/>
              <p:cNvCxnSpPr/>
              <p:nvPr/>
            </p:nvCxnSpPr>
            <p:spPr>
              <a:xfrm>
                <a:off x="0" y="5903876"/>
                <a:ext cx="12192000" cy="0"/>
              </a:xfrm>
              <a:prstGeom prst="straightConnector1">
                <a:avLst/>
              </a:prstGeom>
              <a:noFill/>
              <a:ln cap="flat" cmpd="sng" w="9525">
                <a:solidFill>
                  <a:srgbClr val="53D4FF"/>
                </a:solidFill>
                <a:prstDash val="solid"/>
                <a:miter lim="8000"/>
                <a:headEnd len="sm" w="sm" type="none"/>
                <a:tailEnd len="sm" w="sm" type="none"/>
              </a:ln>
            </p:spPr>
          </p:cxnSp>
          <p:cxnSp>
            <p:nvCxnSpPr>
              <p:cNvPr id="2018" name="Google Shape;2018;p262"/>
              <p:cNvCxnSpPr/>
              <p:nvPr/>
            </p:nvCxnSpPr>
            <p:spPr>
              <a:xfrm>
                <a:off x="0" y="5679913"/>
                <a:ext cx="12192000" cy="0"/>
              </a:xfrm>
              <a:prstGeom prst="straightConnector1">
                <a:avLst/>
              </a:prstGeom>
              <a:noFill/>
              <a:ln cap="flat" cmpd="sng" w="9525">
                <a:solidFill>
                  <a:srgbClr val="53D4FF"/>
                </a:solidFill>
                <a:prstDash val="solid"/>
                <a:miter lim="8000"/>
                <a:headEnd len="sm" w="sm" type="none"/>
                <a:tailEnd len="sm" w="sm" type="none"/>
              </a:ln>
            </p:spPr>
          </p:cxnSp>
        </p:grpSp>
        <p:grpSp>
          <p:nvGrpSpPr>
            <p:cNvPr id="2019" name="Google Shape;2019;p262"/>
            <p:cNvGrpSpPr/>
            <p:nvPr/>
          </p:nvGrpSpPr>
          <p:grpSpPr>
            <a:xfrm>
              <a:off x="456062" y="304813"/>
              <a:ext cx="11277780" cy="5599151"/>
              <a:chOff x="456062" y="304801"/>
              <a:chExt cx="11277780" cy="5817300"/>
            </a:xfrm>
          </p:grpSpPr>
          <p:sp>
            <p:nvSpPr>
              <p:cNvPr id="2020" name="Google Shape;2020;p262"/>
              <p:cNvSpPr/>
              <p:nvPr/>
            </p:nvSpPr>
            <p:spPr>
              <a:xfrm>
                <a:off x="7138185"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1" name="Google Shape;2021;p262"/>
              <p:cNvSpPr/>
              <p:nvPr/>
            </p:nvSpPr>
            <p:spPr>
              <a:xfrm>
                <a:off x="5229007"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2" name="Google Shape;2022;p262"/>
              <p:cNvSpPr/>
              <p:nvPr/>
            </p:nvSpPr>
            <p:spPr>
              <a:xfrm>
                <a:off x="4274418"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3" name="Google Shape;2023;p262"/>
              <p:cNvSpPr/>
              <p:nvPr/>
            </p:nvSpPr>
            <p:spPr>
              <a:xfrm>
                <a:off x="3319829"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4" name="Google Shape;2024;p262"/>
              <p:cNvSpPr/>
              <p:nvPr/>
            </p:nvSpPr>
            <p:spPr>
              <a:xfrm>
                <a:off x="2365240"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5" name="Google Shape;2025;p262"/>
              <p:cNvSpPr/>
              <p:nvPr/>
            </p:nvSpPr>
            <p:spPr>
              <a:xfrm>
                <a:off x="1410651"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6" name="Google Shape;2026;p262"/>
              <p:cNvSpPr/>
              <p:nvPr/>
            </p:nvSpPr>
            <p:spPr>
              <a:xfrm>
                <a:off x="456062"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7" name="Google Shape;2027;p262"/>
              <p:cNvSpPr/>
              <p:nvPr/>
            </p:nvSpPr>
            <p:spPr>
              <a:xfrm>
                <a:off x="6183596"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8" name="Google Shape;2028;p262"/>
              <p:cNvSpPr/>
              <p:nvPr/>
            </p:nvSpPr>
            <p:spPr>
              <a:xfrm>
                <a:off x="8092774"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29" name="Google Shape;2029;p262"/>
              <p:cNvSpPr/>
              <p:nvPr/>
            </p:nvSpPr>
            <p:spPr>
              <a:xfrm>
                <a:off x="9047363"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30" name="Google Shape;2030;p262"/>
              <p:cNvSpPr/>
              <p:nvPr/>
            </p:nvSpPr>
            <p:spPr>
              <a:xfrm>
                <a:off x="10001952"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031" name="Google Shape;2031;p262"/>
              <p:cNvSpPr/>
              <p:nvPr/>
            </p:nvSpPr>
            <p:spPr>
              <a:xfrm>
                <a:off x="10956542" y="304801"/>
                <a:ext cx="777300" cy="5817300"/>
              </a:xfrm>
              <a:prstGeom prst="rect">
                <a:avLst/>
              </a:prstGeom>
              <a:solidFill>
                <a:schemeClr val="accent4">
                  <a:alpha val="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showMasterSp="0">
  <p:cSld name="1_Section Header">
    <p:bg>
      <p:bgPr>
        <a:blipFill>
          <a:blip r:embed="rId2">
            <a:alphaModFix/>
          </a:blip>
          <a:stretch>
            <a:fillRect/>
          </a:stretch>
        </a:blipFill>
      </p:bgPr>
    </p:bg>
    <p:spTree>
      <p:nvGrpSpPr>
        <p:cNvPr id="2032" name="Shape 2032"/>
        <p:cNvGrpSpPr/>
        <p:nvPr/>
      </p:nvGrpSpPr>
      <p:grpSpPr>
        <a:xfrm>
          <a:off x="0" y="0"/>
          <a:ext cx="0" cy="0"/>
          <a:chOff x="0" y="0"/>
          <a:chExt cx="0" cy="0"/>
        </a:xfrm>
      </p:grpSpPr>
      <p:sp>
        <p:nvSpPr>
          <p:cNvPr id="2033" name="Google Shape;2033;p263"/>
          <p:cNvSpPr txBox="1"/>
          <p:nvPr>
            <p:ph type="title"/>
          </p:nvPr>
        </p:nvSpPr>
        <p:spPr>
          <a:xfrm>
            <a:off x="3205813" y="732518"/>
            <a:ext cx="4875000" cy="2124600"/>
          </a:xfrm>
          <a:prstGeom prst="rect">
            <a:avLst/>
          </a:prstGeom>
          <a:noFill/>
          <a:ln>
            <a:noFill/>
          </a:ln>
        </p:spPr>
        <p:txBody>
          <a:bodyPr anchorCtr="0" anchor="b" bIns="68575" lIns="68575" spcFirstLastPara="1" rIns="68575" wrap="square" tIns="68575"/>
          <a:lstStyle>
            <a:lvl1pPr lvl="0" marR="0" rtl="0" algn="r">
              <a:lnSpc>
                <a:spcPct val="86000"/>
              </a:lnSpc>
              <a:spcBef>
                <a:spcPts val="0"/>
              </a:spcBef>
              <a:spcAft>
                <a:spcPts val="0"/>
              </a:spcAft>
              <a:buClr>
                <a:schemeClr val="lt1"/>
              </a:buClr>
              <a:buSzPts val="1100"/>
              <a:buFont typeface="Arial"/>
              <a:buNone/>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034" name="Google Shape;2034;p263"/>
          <p:cNvSpPr txBox="1"/>
          <p:nvPr>
            <p:ph idx="1" type="subTitle"/>
          </p:nvPr>
        </p:nvSpPr>
        <p:spPr>
          <a:xfrm>
            <a:off x="3205814" y="3114293"/>
            <a:ext cx="4875000" cy="898200"/>
          </a:xfrm>
          <a:prstGeom prst="rect">
            <a:avLst/>
          </a:prstGeom>
          <a:noFill/>
          <a:ln>
            <a:noFill/>
          </a:ln>
        </p:spPr>
        <p:txBody>
          <a:bodyPr anchorCtr="0" anchor="t" bIns="68575" lIns="68575" spcFirstLastPara="1" rIns="68575" wrap="square" tIns="68575"/>
          <a:lstStyle>
            <a:lvl1pPr lvl="0" marR="0" rtl="0" algn="r">
              <a:lnSpc>
                <a:spcPct val="92000"/>
              </a:lnSpc>
              <a:spcBef>
                <a:spcPts val="500"/>
              </a:spcBef>
              <a:spcAft>
                <a:spcPts val="0"/>
              </a:spcAft>
              <a:buClr>
                <a:schemeClr val="accent1"/>
              </a:buClr>
              <a:buSzPts val="1300"/>
              <a:buFont typeface="Merriweather Sans"/>
              <a:buNone/>
              <a:defRPr b="0" i="0" sz="1500" u="none" cap="none" strike="noStrike">
                <a:solidFill>
                  <a:schemeClr val="accent2"/>
                </a:solidFill>
                <a:latin typeface="Arial"/>
                <a:ea typeface="Arial"/>
                <a:cs typeface="Arial"/>
                <a:sym typeface="Arial"/>
              </a:defRPr>
            </a:lvl1pPr>
            <a:lvl2pPr lvl="1" marR="0" rtl="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rtl="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rtl="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rtl="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rtl="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rtl="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rtl="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rtl="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cxnSp>
        <p:nvCxnSpPr>
          <p:cNvPr id="2035" name="Google Shape;2035;p263"/>
          <p:cNvCxnSpPr/>
          <p:nvPr/>
        </p:nvCxnSpPr>
        <p:spPr>
          <a:xfrm>
            <a:off x="4787579" y="3051649"/>
            <a:ext cx="3282600" cy="0"/>
          </a:xfrm>
          <a:prstGeom prst="straightConnector1">
            <a:avLst/>
          </a:prstGeom>
          <a:noFill/>
          <a:ln cap="rnd" cmpd="sng" w="38100">
            <a:solidFill>
              <a:schemeClr val="accent1"/>
            </a:solidFill>
            <a:prstDash val="solid"/>
            <a:round/>
            <a:headEnd len="sm" w="sm" type="none"/>
            <a:tailEnd len="sm" w="sm" type="none"/>
          </a:ln>
        </p:spPr>
      </p:cxnSp>
      <p:pic>
        <p:nvPicPr>
          <p:cNvPr id="2036" name="Google Shape;2036;p263"/>
          <p:cNvPicPr preferRelativeResize="0"/>
          <p:nvPr/>
        </p:nvPicPr>
        <p:blipFill rotWithShape="1">
          <a:blip r:embed="rId3">
            <a:alphaModFix/>
          </a:blip>
          <a:srcRect b="0" l="0" r="0" t="0"/>
          <a:stretch/>
        </p:blipFill>
        <p:spPr>
          <a:xfrm>
            <a:off x="7309676" y="4773880"/>
            <a:ext cx="1604775" cy="226314"/>
          </a:xfrm>
          <a:prstGeom prst="rect">
            <a:avLst/>
          </a:prstGeom>
          <a:noFill/>
          <a:ln>
            <a:noFill/>
          </a:ln>
        </p:spPr>
      </p:pic>
      <p:sp>
        <p:nvSpPr>
          <p:cNvPr id="2037" name="Google Shape;2037;p263"/>
          <p:cNvSpPr txBox="1"/>
          <p:nvPr/>
        </p:nvSpPr>
        <p:spPr>
          <a:xfrm>
            <a:off x="4861113" y="26149"/>
            <a:ext cx="42798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2017 SPLUNK INC.</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044" name="Shape 2044"/>
        <p:cNvGrpSpPr/>
        <p:nvPr/>
      </p:nvGrpSpPr>
      <p:grpSpPr>
        <a:xfrm>
          <a:off x="0" y="0"/>
          <a:ext cx="0" cy="0"/>
          <a:chOff x="0" y="0"/>
          <a:chExt cx="0" cy="0"/>
        </a:xfrm>
      </p:grpSpPr>
      <p:sp>
        <p:nvSpPr>
          <p:cNvPr id="2045" name="Google Shape;2045;p26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46" name="Google Shape;2046;p26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047" name="Google Shape;2047;p26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8" name="Google Shape;2048;p26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9" name="Google Shape;2049;p26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2050" name="Shape 2050"/>
        <p:cNvGrpSpPr/>
        <p:nvPr/>
      </p:nvGrpSpPr>
      <p:grpSpPr>
        <a:xfrm>
          <a:off x="0" y="0"/>
          <a:ext cx="0" cy="0"/>
          <a:chOff x="0" y="0"/>
          <a:chExt cx="0" cy="0"/>
        </a:xfrm>
      </p:grpSpPr>
      <p:pic>
        <p:nvPicPr>
          <p:cNvPr id="2051" name="Google Shape;2051;p266"/>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133" name="Shape 133"/>
        <p:cNvGrpSpPr/>
        <p:nvPr/>
      </p:nvGrpSpPr>
      <p:grpSpPr>
        <a:xfrm>
          <a:off x="0" y="0"/>
          <a:ext cx="0" cy="0"/>
          <a:chOff x="0" y="0"/>
          <a:chExt cx="0" cy="0"/>
        </a:xfrm>
      </p:grpSpPr>
      <p:sp>
        <p:nvSpPr>
          <p:cNvPr id="134" name="Google Shape;134;p28"/>
          <p:cNvSpPr txBox="1"/>
          <p:nvPr>
            <p:ph idx="1" type="body"/>
          </p:nvPr>
        </p:nvSpPr>
        <p:spPr>
          <a:xfrm>
            <a:off x="342048" y="1050997"/>
            <a:ext cx="4016930" cy="505184"/>
          </a:xfrm>
          <a:prstGeom prst="rect">
            <a:avLst/>
          </a:prstGeom>
          <a:noFill/>
          <a:ln>
            <a:noFill/>
          </a:ln>
        </p:spPr>
        <p:txBody>
          <a:bodyPr anchorCtr="0" anchor="b" bIns="45700" lIns="0" spcFirstLastPara="1" rIns="0" wrap="square" tIns="182875"/>
          <a:lstStyle>
            <a:lvl1pPr indent="-228600" lvl="0" marL="457200" algn="l">
              <a:lnSpc>
                <a:spcPct val="92000"/>
              </a:lnSpc>
              <a:spcBef>
                <a:spcPts val="450"/>
              </a:spcBef>
              <a:spcAft>
                <a:spcPts val="0"/>
              </a:spcAft>
              <a:buSzPts val="1260"/>
              <a:buNone/>
              <a:defRPr b="1" sz="1800"/>
            </a:lvl1pPr>
            <a:lvl2pPr indent="-228600" lvl="1" marL="914400" algn="l">
              <a:lnSpc>
                <a:spcPct val="95000"/>
              </a:lnSpc>
              <a:spcBef>
                <a:spcPts val="450"/>
              </a:spcBef>
              <a:spcAft>
                <a:spcPts val="0"/>
              </a:spcAft>
              <a:buSzPts val="1725"/>
              <a:buNone/>
              <a:defRPr b="1" sz="1500"/>
            </a:lvl2pPr>
            <a:lvl3pPr indent="-228600" lvl="2" marL="1371600" algn="l">
              <a:lnSpc>
                <a:spcPct val="95000"/>
              </a:lnSpc>
              <a:spcBef>
                <a:spcPts val="450"/>
              </a:spcBef>
              <a:spcAft>
                <a:spcPts val="0"/>
              </a:spcAft>
              <a:buSzPts val="1553"/>
              <a:buNone/>
              <a:defRPr b="1" sz="1350"/>
            </a:lvl3pPr>
            <a:lvl4pPr indent="-228600" lvl="3" marL="1828800" algn="l">
              <a:lnSpc>
                <a:spcPct val="95000"/>
              </a:lnSpc>
              <a:spcBef>
                <a:spcPts val="450"/>
              </a:spcBef>
              <a:spcAft>
                <a:spcPts val="0"/>
              </a:spcAft>
              <a:buSzPts val="1200"/>
              <a:buNone/>
              <a:defRPr b="1" sz="1200"/>
            </a:lvl4pPr>
            <a:lvl5pPr indent="-228600" lvl="4" marL="2286000" algn="l">
              <a:lnSpc>
                <a:spcPct val="95000"/>
              </a:lnSpc>
              <a:spcBef>
                <a:spcPts val="450"/>
              </a:spcBef>
              <a:spcAft>
                <a:spcPts val="0"/>
              </a:spcAft>
              <a:buSzPts val="1200"/>
              <a:buNone/>
              <a:defRPr b="1" sz="1200"/>
            </a:lvl5pPr>
            <a:lvl6pPr indent="-228600" lvl="5" marL="2743200" algn="l">
              <a:lnSpc>
                <a:spcPct val="95000"/>
              </a:lnSpc>
              <a:spcBef>
                <a:spcPts val="450"/>
              </a:spcBef>
              <a:spcAft>
                <a:spcPts val="0"/>
              </a:spcAft>
              <a:buClr>
                <a:schemeClr val="accent1"/>
              </a:buClr>
              <a:buSzPts val="1200"/>
              <a:buNone/>
              <a:defRPr b="1" sz="1200"/>
            </a:lvl6pPr>
            <a:lvl7pPr indent="-228600" lvl="6" marL="3200400" algn="l">
              <a:lnSpc>
                <a:spcPct val="95000"/>
              </a:lnSpc>
              <a:spcBef>
                <a:spcPts val="450"/>
              </a:spcBef>
              <a:spcAft>
                <a:spcPts val="0"/>
              </a:spcAft>
              <a:buClr>
                <a:schemeClr val="lt1"/>
              </a:buClr>
              <a:buSzPts val="1200"/>
              <a:buNone/>
              <a:defRPr b="1" sz="1200"/>
            </a:lvl7pPr>
            <a:lvl8pPr indent="-228600" lvl="7" marL="3657600" algn="l">
              <a:lnSpc>
                <a:spcPct val="95000"/>
              </a:lnSpc>
              <a:spcBef>
                <a:spcPts val="450"/>
              </a:spcBef>
              <a:spcAft>
                <a:spcPts val="0"/>
              </a:spcAft>
              <a:buClr>
                <a:schemeClr val="lt1"/>
              </a:buClr>
              <a:buSzPts val="1200"/>
              <a:buNone/>
              <a:defRPr b="1" sz="1200"/>
            </a:lvl8pPr>
            <a:lvl9pPr indent="-228600" lvl="8" marL="4114800" algn="l">
              <a:lnSpc>
                <a:spcPct val="95000"/>
              </a:lnSpc>
              <a:spcBef>
                <a:spcPts val="450"/>
              </a:spcBef>
              <a:spcAft>
                <a:spcPts val="225"/>
              </a:spcAft>
              <a:buClr>
                <a:schemeClr val="lt1"/>
              </a:buClr>
              <a:buSzPts val="1200"/>
              <a:buNone/>
              <a:defRPr b="1" sz="1200"/>
            </a:lvl9pPr>
          </a:lstStyle>
          <a:p/>
        </p:txBody>
      </p:sp>
      <p:sp>
        <p:nvSpPr>
          <p:cNvPr id="135" name="Google Shape;135;p28"/>
          <p:cNvSpPr txBox="1"/>
          <p:nvPr>
            <p:ph idx="2" type="body"/>
          </p:nvPr>
        </p:nvSpPr>
        <p:spPr>
          <a:xfrm>
            <a:off x="4790022" y="1050997"/>
            <a:ext cx="4011930" cy="505184"/>
          </a:xfrm>
          <a:prstGeom prst="rect">
            <a:avLst/>
          </a:prstGeom>
          <a:noFill/>
          <a:ln>
            <a:noFill/>
          </a:ln>
        </p:spPr>
        <p:txBody>
          <a:bodyPr anchorCtr="0" anchor="b" bIns="45700" lIns="0" spcFirstLastPara="1" rIns="0" wrap="square" tIns="182875"/>
          <a:lstStyle>
            <a:lvl1pPr indent="-228600" lvl="0" marL="457200" algn="l">
              <a:lnSpc>
                <a:spcPct val="92000"/>
              </a:lnSpc>
              <a:spcBef>
                <a:spcPts val="450"/>
              </a:spcBef>
              <a:spcAft>
                <a:spcPts val="0"/>
              </a:spcAft>
              <a:buSzPts val="1260"/>
              <a:buNone/>
              <a:defRPr b="1" sz="1800"/>
            </a:lvl1pPr>
            <a:lvl2pPr indent="-228600" lvl="1" marL="914400" algn="l">
              <a:lnSpc>
                <a:spcPct val="95000"/>
              </a:lnSpc>
              <a:spcBef>
                <a:spcPts val="450"/>
              </a:spcBef>
              <a:spcAft>
                <a:spcPts val="0"/>
              </a:spcAft>
              <a:buSzPts val="1725"/>
              <a:buNone/>
              <a:defRPr b="1" sz="1500"/>
            </a:lvl2pPr>
            <a:lvl3pPr indent="-228600" lvl="2" marL="1371600" algn="l">
              <a:lnSpc>
                <a:spcPct val="95000"/>
              </a:lnSpc>
              <a:spcBef>
                <a:spcPts val="450"/>
              </a:spcBef>
              <a:spcAft>
                <a:spcPts val="0"/>
              </a:spcAft>
              <a:buSzPts val="1553"/>
              <a:buNone/>
              <a:defRPr b="1" sz="1350"/>
            </a:lvl3pPr>
            <a:lvl4pPr indent="-228600" lvl="3" marL="1828800" algn="l">
              <a:lnSpc>
                <a:spcPct val="95000"/>
              </a:lnSpc>
              <a:spcBef>
                <a:spcPts val="450"/>
              </a:spcBef>
              <a:spcAft>
                <a:spcPts val="0"/>
              </a:spcAft>
              <a:buSzPts val="1200"/>
              <a:buNone/>
              <a:defRPr b="1" sz="1200"/>
            </a:lvl4pPr>
            <a:lvl5pPr indent="-228600" lvl="4" marL="2286000" algn="l">
              <a:lnSpc>
                <a:spcPct val="95000"/>
              </a:lnSpc>
              <a:spcBef>
                <a:spcPts val="450"/>
              </a:spcBef>
              <a:spcAft>
                <a:spcPts val="0"/>
              </a:spcAft>
              <a:buSzPts val="1200"/>
              <a:buNone/>
              <a:defRPr b="1" sz="1200"/>
            </a:lvl5pPr>
            <a:lvl6pPr indent="-228600" lvl="5" marL="2743200" algn="l">
              <a:lnSpc>
                <a:spcPct val="95000"/>
              </a:lnSpc>
              <a:spcBef>
                <a:spcPts val="450"/>
              </a:spcBef>
              <a:spcAft>
                <a:spcPts val="0"/>
              </a:spcAft>
              <a:buClr>
                <a:schemeClr val="accent1"/>
              </a:buClr>
              <a:buSzPts val="1200"/>
              <a:buNone/>
              <a:defRPr b="1" sz="1200"/>
            </a:lvl6pPr>
            <a:lvl7pPr indent="-228600" lvl="6" marL="3200400" algn="l">
              <a:lnSpc>
                <a:spcPct val="95000"/>
              </a:lnSpc>
              <a:spcBef>
                <a:spcPts val="450"/>
              </a:spcBef>
              <a:spcAft>
                <a:spcPts val="0"/>
              </a:spcAft>
              <a:buClr>
                <a:schemeClr val="lt1"/>
              </a:buClr>
              <a:buSzPts val="1200"/>
              <a:buNone/>
              <a:defRPr b="1" sz="1200"/>
            </a:lvl7pPr>
            <a:lvl8pPr indent="-228600" lvl="7" marL="3657600" algn="l">
              <a:lnSpc>
                <a:spcPct val="95000"/>
              </a:lnSpc>
              <a:spcBef>
                <a:spcPts val="450"/>
              </a:spcBef>
              <a:spcAft>
                <a:spcPts val="0"/>
              </a:spcAft>
              <a:buClr>
                <a:schemeClr val="lt1"/>
              </a:buClr>
              <a:buSzPts val="1200"/>
              <a:buNone/>
              <a:defRPr b="1" sz="1200"/>
            </a:lvl8pPr>
            <a:lvl9pPr indent="-228600" lvl="8" marL="4114800" algn="l">
              <a:lnSpc>
                <a:spcPct val="95000"/>
              </a:lnSpc>
              <a:spcBef>
                <a:spcPts val="450"/>
              </a:spcBef>
              <a:spcAft>
                <a:spcPts val="225"/>
              </a:spcAft>
              <a:buClr>
                <a:schemeClr val="lt1"/>
              </a:buClr>
              <a:buSzPts val="1200"/>
              <a:buNone/>
              <a:defRPr b="1" sz="1200"/>
            </a:lvl9pPr>
          </a:lstStyle>
          <a:p/>
        </p:txBody>
      </p:sp>
      <p:sp>
        <p:nvSpPr>
          <p:cNvPr id="136" name="Google Shape;136;p28"/>
          <p:cNvSpPr txBox="1"/>
          <p:nvPr>
            <p:ph idx="3" type="body"/>
          </p:nvPr>
        </p:nvSpPr>
        <p:spPr>
          <a:xfrm>
            <a:off x="342047" y="1470978"/>
            <a:ext cx="4011930" cy="2956929"/>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37" name="Google Shape;137;p28"/>
          <p:cNvSpPr txBox="1"/>
          <p:nvPr>
            <p:ph idx="4" type="body"/>
          </p:nvPr>
        </p:nvSpPr>
        <p:spPr>
          <a:xfrm>
            <a:off x="4790022" y="1470978"/>
            <a:ext cx="4011930" cy="2956929"/>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38" name="Google Shape;138;p28"/>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8"/>
          <p:cNvSpPr txBox="1"/>
          <p:nvPr>
            <p:ph idx="5"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052" name="Shape 2052"/>
        <p:cNvGrpSpPr/>
        <p:nvPr/>
      </p:nvGrpSpPr>
      <p:grpSpPr>
        <a:xfrm>
          <a:off x="0" y="0"/>
          <a:ext cx="0" cy="0"/>
          <a:chOff x="0" y="0"/>
          <a:chExt cx="0" cy="0"/>
        </a:xfrm>
      </p:grpSpPr>
      <p:sp>
        <p:nvSpPr>
          <p:cNvPr id="2053" name="Google Shape;2053;p26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54" name="Google Shape;2054;p26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55" name="Google Shape;2055;p2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6" name="Google Shape;2056;p2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7" name="Google Shape;2057;p2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058" name="Shape 2058"/>
        <p:cNvGrpSpPr/>
        <p:nvPr/>
      </p:nvGrpSpPr>
      <p:grpSpPr>
        <a:xfrm>
          <a:off x="0" y="0"/>
          <a:ext cx="0" cy="0"/>
          <a:chOff x="0" y="0"/>
          <a:chExt cx="0" cy="0"/>
        </a:xfrm>
      </p:grpSpPr>
      <p:sp>
        <p:nvSpPr>
          <p:cNvPr id="2059" name="Google Shape;2059;p26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60" name="Google Shape;2060;p26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061" name="Google Shape;2061;p2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62" name="Google Shape;2062;p2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63" name="Google Shape;2063;p2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064" name="Shape 2064"/>
        <p:cNvGrpSpPr/>
        <p:nvPr/>
      </p:nvGrpSpPr>
      <p:grpSpPr>
        <a:xfrm>
          <a:off x="0" y="0"/>
          <a:ext cx="0" cy="0"/>
          <a:chOff x="0" y="0"/>
          <a:chExt cx="0" cy="0"/>
        </a:xfrm>
      </p:grpSpPr>
      <p:sp>
        <p:nvSpPr>
          <p:cNvPr id="2065" name="Google Shape;2065;p26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66" name="Google Shape;2066;p26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67" name="Google Shape;2067;p26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68" name="Google Shape;2068;p2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69" name="Google Shape;2069;p2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70" name="Google Shape;2070;p2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71" name="Shape 2071"/>
        <p:cNvGrpSpPr/>
        <p:nvPr/>
      </p:nvGrpSpPr>
      <p:grpSpPr>
        <a:xfrm>
          <a:off x="0" y="0"/>
          <a:ext cx="0" cy="0"/>
          <a:chOff x="0" y="0"/>
          <a:chExt cx="0" cy="0"/>
        </a:xfrm>
      </p:grpSpPr>
      <p:sp>
        <p:nvSpPr>
          <p:cNvPr id="2072" name="Google Shape;2072;p27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73" name="Google Shape;2073;p27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074" name="Google Shape;2074;p27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75" name="Google Shape;2075;p27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076" name="Google Shape;2076;p27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77" name="Google Shape;2077;p2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78" name="Google Shape;2078;p2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79" name="Google Shape;2079;p2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80" name="Shape 2080"/>
        <p:cNvGrpSpPr/>
        <p:nvPr/>
      </p:nvGrpSpPr>
      <p:grpSpPr>
        <a:xfrm>
          <a:off x="0" y="0"/>
          <a:ext cx="0" cy="0"/>
          <a:chOff x="0" y="0"/>
          <a:chExt cx="0" cy="0"/>
        </a:xfrm>
      </p:grpSpPr>
      <p:sp>
        <p:nvSpPr>
          <p:cNvPr id="2081" name="Google Shape;2081;p27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82" name="Google Shape;2082;p2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3" name="Google Shape;2083;p2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4" name="Google Shape;2084;p2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085" name="Shape 2085"/>
        <p:cNvGrpSpPr/>
        <p:nvPr/>
      </p:nvGrpSpPr>
      <p:grpSpPr>
        <a:xfrm>
          <a:off x="0" y="0"/>
          <a:ext cx="0" cy="0"/>
          <a:chOff x="0" y="0"/>
          <a:chExt cx="0" cy="0"/>
        </a:xfrm>
      </p:grpSpPr>
      <p:sp>
        <p:nvSpPr>
          <p:cNvPr id="2086" name="Google Shape;2086;p2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7" name="Google Shape;2087;p2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8" name="Google Shape;2088;p2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089" name="Shape 2089"/>
        <p:cNvGrpSpPr/>
        <p:nvPr/>
      </p:nvGrpSpPr>
      <p:grpSpPr>
        <a:xfrm>
          <a:off x="0" y="0"/>
          <a:ext cx="0" cy="0"/>
          <a:chOff x="0" y="0"/>
          <a:chExt cx="0" cy="0"/>
        </a:xfrm>
      </p:grpSpPr>
      <p:sp>
        <p:nvSpPr>
          <p:cNvPr id="2090" name="Google Shape;2090;p27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91" name="Google Shape;2091;p27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092" name="Google Shape;2092;p27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093" name="Google Shape;2093;p2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4" name="Google Shape;2094;p2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5" name="Google Shape;2095;p2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096" name="Shape 2096"/>
        <p:cNvGrpSpPr/>
        <p:nvPr/>
      </p:nvGrpSpPr>
      <p:grpSpPr>
        <a:xfrm>
          <a:off x="0" y="0"/>
          <a:ext cx="0" cy="0"/>
          <a:chOff x="0" y="0"/>
          <a:chExt cx="0" cy="0"/>
        </a:xfrm>
      </p:grpSpPr>
      <p:sp>
        <p:nvSpPr>
          <p:cNvPr id="2097" name="Google Shape;2097;p27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98" name="Google Shape;2098;p27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099" name="Google Shape;2099;p27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100" name="Google Shape;2100;p27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1" name="Google Shape;2101;p27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2" name="Google Shape;2102;p27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03" name="Shape 2103"/>
        <p:cNvGrpSpPr/>
        <p:nvPr/>
      </p:nvGrpSpPr>
      <p:grpSpPr>
        <a:xfrm>
          <a:off x="0" y="0"/>
          <a:ext cx="0" cy="0"/>
          <a:chOff x="0" y="0"/>
          <a:chExt cx="0" cy="0"/>
        </a:xfrm>
      </p:grpSpPr>
      <p:sp>
        <p:nvSpPr>
          <p:cNvPr id="2104" name="Google Shape;2104;p27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05" name="Google Shape;2105;p27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6" name="Google Shape;2106;p27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7" name="Google Shape;2107;p27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8" name="Google Shape;2108;p27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109" name="Shape 2109"/>
        <p:cNvGrpSpPr/>
        <p:nvPr/>
      </p:nvGrpSpPr>
      <p:grpSpPr>
        <a:xfrm>
          <a:off x="0" y="0"/>
          <a:ext cx="0" cy="0"/>
          <a:chOff x="0" y="0"/>
          <a:chExt cx="0" cy="0"/>
        </a:xfrm>
      </p:grpSpPr>
      <p:sp>
        <p:nvSpPr>
          <p:cNvPr id="2110" name="Google Shape;2110;p27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11" name="Google Shape;2111;p27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2" name="Google Shape;2112;p27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3" name="Google Shape;2113;p27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4" name="Google Shape;2114;p27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 Dark">
  <p:cSld name="Comparison – Dark">
    <p:bg>
      <p:bgPr>
        <a:solidFill>
          <a:schemeClr val="lt1"/>
        </a:solidFill>
      </p:bgPr>
    </p:bg>
    <p:spTree>
      <p:nvGrpSpPr>
        <p:cNvPr id="140" name="Shape 140"/>
        <p:cNvGrpSpPr/>
        <p:nvPr/>
      </p:nvGrpSpPr>
      <p:grpSpPr>
        <a:xfrm>
          <a:off x="0" y="0"/>
          <a:ext cx="0" cy="0"/>
          <a:chOff x="0" y="0"/>
          <a:chExt cx="0" cy="0"/>
        </a:xfrm>
      </p:grpSpPr>
      <p:sp>
        <p:nvSpPr>
          <p:cNvPr id="141" name="Google Shape;141;p29"/>
          <p:cNvSpPr txBox="1"/>
          <p:nvPr>
            <p:ph idx="1" type="body"/>
          </p:nvPr>
        </p:nvSpPr>
        <p:spPr>
          <a:xfrm>
            <a:off x="342048" y="1050997"/>
            <a:ext cx="4016930" cy="505184"/>
          </a:xfrm>
          <a:prstGeom prst="rect">
            <a:avLst/>
          </a:prstGeom>
          <a:noFill/>
          <a:ln>
            <a:noFill/>
          </a:ln>
        </p:spPr>
        <p:txBody>
          <a:bodyPr anchorCtr="0" anchor="b" bIns="45700" lIns="0" spcFirstLastPara="1" rIns="0" wrap="square" tIns="182875"/>
          <a:lstStyle>
            <a:lvl1pPr indent="-228600" lvl="0" marL="457200" algn="l">
              <a:lnSpc>
                <a:spcPct val="92000"/>
              </a:lnSpc>
              <a:spcBef>
                <a:spcPts val="450"/>
              </a:spcBef>
              <a:spcAft>
                <a:spcPts val="0"/>
              </a:spcAft>
              <a:buSzPts val="1260"/>
              <a:buNone/>
              <a:defRPr b="1" sz="1800"/>
            </a:lvl1pPr>
            <a:lvl2pPr indent="-228600" lvl="1" marL="914400" algn="l">
              <a:lnSpc>
                <a:spcPct val="95000"/>
              </a:lnSpc>
              <a:spcBef>
                <a:spcPts val="450"/>
              </a:spcBef>
              <a:spcAft>
                <a:spcPts val="0"/>
              </a:spcAft>
              <a:buSzPts val="1725"/>
              <a:buNone/>
              <a:defRPr b="1" sz="1500"/>
            </a:lvl2pPr>
            <a:lvl3pPr indent="-228600" lvl="2" marL="1371600" algn="l">
              <a:lnSpc>
                <a:spcPct val="95000"/>
              </a:lnSpc>
              <a:spcBef>
                <a:spcPts val="450"/>
              </a:spcBef>
              <a:spcAft>
                <a:spcPts val="0"/>
              </a:spcAft>
              <a:buSzPts val="1553"/>
              <a:buNone/>
              <a:defRPr b="1" sz="1350"/>
            </a:lvl3pPr>
            <a:lvl4pPr indent="-228600" lvl="3" marL="1828800" algn="l">
              <a:lnSpc>
                <a:spcPct val="95000"/>
              </a:lnSpc>
              <a:spcBef>
                <a:spcPts val="450"/>
              </a:spcBef>
              <a:spcAft>
                <a:spcPts val="0"/>
              </a:spcAft>
              <a:buSzPts val="1200"/>
              <a:buNone/>
              <a:defRPr b="1" sz="1200"/>
            </a:lvl4pPr>
            <a:lvl5pPr indent="-228600" lvl="4" marL="2286000" algn="l">
              <a:lnSpc>
                <a:spcPct val="95000"/>
              </a:lnSpc>
              <a:spcBef>
                <a:spcPts val="450"/>
              </a:spcBef>
              <a:spcAft>
                <a:spcPts val="0"/>
              </a:spcAft>
              <a:buSzPts val="1200"/>
              <a:buNone/>
              <a:defRPr b="1" sz="1200"/>
            </a:lvl5pPr>
            <a:lvl6pPr indent="-228600" lvl="5" marL="2743200" algn="l">
              <a:lnSpc>
                <a:spcPct val="95000"/>
              </a:lnSpc>
              <a:spcBef>
                <a:spcPts val="450"/>
              </a:spcBef>
              <a:spcAft>
                <a:spcPts val="0"/>
              </a:spcAft>
              <a:buClr>
                <a:schemeClr val="accent1"/>
              </a:buClr>
              <a:buSzPts val="1200"/>
              <a:buNone/>
              <a:defRPr b="1" sz="1200"/>
            </a:lvl6pPr>
            <a:lvl7pPr indent="-228600" lvl="6" marL="3200400" algn="l">
              <a:lnSpc>
                <a:spcPct val="95000"/>
              </a:lnSpc>
              <a:spcBef>
                <a:spcPts val="450"/>
              </a:spcBef>
              <a:spcAft>
                <a:spcPts val="0"/>
              </a:spcAft>
              <a:buClr>
                <a:schemeClr val="dk1"/>
              </a:buClr>
              <a:buSzPts val="1200"/>
              <a:buNone/>
              <a:defRPr b="1" sz="1200"/>
            </a:lvl7pPr>
            <a:lvl8pPr indent="-228600" lvl="7" marL="3657600" algn="l">
              <a:lnSpc>
                <a:spcPct val="95000"/>
              </a:lnSpc>
              <a:spcBef>
                <a:spcPts val="450"/>
              </a:spcBef>
              <a:spcAft>
                <a:spcPts val="0"/>
              </a:spcAft>
              <a:buClr>
                <a:schemeClr val="dk1"/>
              </a:buClr>
              <a:buSzPts val="1200"/>
              <a:buNone/>
              <a:defRPr b="1" sz="1200"/>
            </a:lvl8pPr>
            <a:lvl9pPr indent="-228600" lvl="8" marL="4114800" algn="l">
              <a:lnSpc>
                <a:spcPct val="95000"/>
              </a:lnSpc>
              <a:spcBef>
                <a:spcPts val="450"/>
              </a:spcBef>
              <a:spcAft>
                <a:spcPts val="225"/>
              </a:spcAft>
              <a:buClr>
                <a:schemeClr val="dk1"/>
              </a:buClr>
              <a:buSzPts val="1200"/>
              <a:buNone/>
              <a:defRPr b="1" sz="1200"/>
            </a:lvl9pPr>
          </a:lstStyle>
          <a:p/>
        </p:txBody>
      </p:sp>
      <p:sp>
        <p:nvSpPr>
          <p:cNvPr id="142" name="Google Shape;142;p29"/>
          <p:cNvSpPr txBox="1"/>
          <p:nvPr>
            <p:ph idx="2" type="body"/>
          </p:nvPr>
        </p:nvSpPr>
        <p:spPr>
          <a:xfrm>
            <a:off x="4790022" y="1050997"/>
            <a:ext cx="4011930" cy="505184"/>
          </a:xfrm>
          <a:prstGeom prst="rect">
            <a:avLst/>
          </a:prstGeom>
          <a:noFill/>
          <a:ln>
            <a:noFill/>
          </a:ln>
        </p:spPr>
        <p:txBody>
          <a:bodyPr anchorCtr="0" anchor="b" bIns="45700" lIns="0" spcFirstLastPara="1" rIns="0" wrap="square" tIns="182875"/>
          <a:lstStyle>
            <a:lvl1pPr indent="-228600" lvl="0" marL="457200" algn="l">
              <a:lnSpc>
                <a:spcPct val="92000"/>
              </a:lnSpc>
              <a:spcBef>
                <a:spcPts val="450"/>
              </a:spcBef>
              <a:spcAft>
                <a:spcPts val="0"/>
              </a:spcAft>
              <a:buSzPts val="1260"/>
              <a:buNone/>
              <a:defRPr b="1" sz="1800"/>
            </a:lvl1pPr>
            <a:lvl2pPr indent="-228600" lvl="1" marL="914400" algn="l">
              <a:lnSpc>
                <a:spcPct val="95000"/>
              </a:lnSpc>
              <a:spcBef>
                <a:spcPts val="450"/>
              </a:spcBef>
              <a:spcAft>
                <a:spcPts val="0"/>
              </a:spcAft>
              <a:buSzPts val="1725"/>
              <a:buNone/>
              <a:defRPr b="1" sz="1500"/>
            </a:lvl2pPr>
            <a:lvl3pPr indent="-228600" lvl="2" marL="1371600" algn="l">
              <a:lnSpc>
                <a:spcPct val="95000"/>
              </a:lnSpc>
              <a:spcBef>
                <a:spcPts val="450"/>
              </a:spcBef>
              <a:spcAft>
                <a:spcPts val="0"/>
              </a:spcAft>
              <a:buSzPts val="1553"/>
              <a:buNone/>
              <a:defRPr b="1" sz="1350"/>
            </a:lvl3pPr>
            <a:lvl4pPr indent="-228600" lvl="3" marL="1828800" algn="l">
              <a:lnSpc>
                <a:spcPct val="95000"/>
              </a:lnSpc>
              <a:spcBef>
                <a:spcPts val="450"/>
              </a:spcBef>
              <a:spcAft>
                <a:spcPts val="0"/>
              </a:spcAft>
              <a:buSzPts val="1200"/>
              <a:buNone/>
              <a:defRPr b="1" sz="1200"/>
            </a:lvl4pPr>
            <a:lvl5pPr indent="-228600" lvl="4" marL="2286000" algn="l">
              <a:lnSpc>
                <a:spcPct val="95000"/>
              </a:lnSpc>
              <a:spcBef>
                <a:spcPts val="450"/>
              </a:spcBef>
              <a:spcAft>
                <a:spcPts val="0"/>
              </a:spcAft>
              <a:buSzPts val="1200"/>
              <a:buNone/>
              <a:defRPr b="1" sz="1200"/>
            </a:lvl5pPr>
            <a:lvl6pPr indent="-228600" lvl="5" marL="2743200" algn="l">
              <a:lnSpc>
                <a:spcPct val="95000"/>
              </a:lnSpc>
              <a:spcBef>
                <a:spcPts val="450"/>
              </a:spcBef>
              <a:spcAft>
                <a:spcPts val="0"/>
              </a:spcAft>
              <a:buClr>
                <a:schemeClr val="accent1"/>
              </a:buClr>
              <a:buSzPts val="1200"/>
              <a:buNone/>
              <a:defRPr b="1" sz="1200"/>
            </a:lvl6pPr>
            <a:lvl7pPr indent="-228600" lvl="6" marL="3200400" algn="l">
              <a:lnSpc>
                <a:spcPct val="95000"/>
              </a:lnSpc>
              <a:spcBef>
                <a:spcPts val="450"/>
              </a:spcBef>
              <a:spcAft>
                <a:spcPts val="0"/>
              </a:spcAft>
              <a:buClr>
                <a:schemeClr val="dk1"/>
              </a:buClr>
              <a:buSzPts val="1200"/>
              <a:buNone/>
              <a:defRPr b="1" sz="1200"/>
            </a:lvl7pPr>
            <a:lvl8pPr indent="-228600" lvl="7" marL="3657600" algn="l">
              <a:lnSpc>
                <a:spcPct val="95000"/>
              </a:lnSpc>
              <a:spcBef>
                <a:spcPts val="450"/>
              </a:spcBef>
              <a:spcAft>
                <a:spcPts val="0"/>
              </a:spcAft>
              <a:buClr>
                <a:schemeClr val="dk1"/>
              </a:buClr>
              <a:buSzPts val="1200"/>
              <a:buNone/>
              <a:defRPr b="1" sz="1200"/>
            </a:lvl8pPr>
            <a:lvl9pPr indent="-228600" lvl="8" marL="4114800" algn="l">
              <a:lnSpc>
                <a:spcPct val="95000"/>
              </a:lnSpc>
              <a:spcBef>
                <a:spcPts val="450"/>
              </a:spcBef>
              <a:spcAft>
                <a:spcPts val="225"/>
              </a:spcAft>
              <a:buClr>
                <a:schemeClr val="dk1"/>
              </a:buClr>
              <a:buSzPts val="1200"/>
              <a:buNone/>
              <a:defRPr b="1" sz="1200"/>
            </a:lvl9pPr>
          </a:lstStyle>
          <a:p/>
        </p:txBody>
      </p:sp>
      <p:sp>
        <p:nvSpPr>
          <p:cNvPr id="143" name="Google Shape;143;p29"/>
          <p:cNvSpPr txBox="1"/>
          <p:nvPr>
            <p:ph idx="3" type="body"/>
          </p:nvPr>
        </p:nvSpPr>
        <p:spPr>
          <a:xfrm>
            <a:off x="342047" y="1470978"/>
            <a:ext cx="4011930" cy="2956929"/>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44" name="Google Shape;144;p29"/>
          <p:cNvSpPr txBox="1"/>
          <p:nvPr>
            <p:ph idx="4" type="body"/>
          </p:nvPr>
        </p:nvSpPr>
        <p:spPr>
          <a:xfrm>
            <a:off x="4790022" y="1470978"/>
            <a:ext cx="4011930" cy="2956929"/>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45" name="Google Shape;145;p29"/>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 name="Google Shape;146;p29"/>
          <p:cNvSpPr txBox="1"/>
          <p:nvPr>
            <p:ph idx="5"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pic>
        <p:nvPicPr>
          <p:cNvPr id="147" name="Google Shape;147;p29"/>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1_Section Header">
    <p:bg>
      <p:bgPr>
        <a:blipFill>
          <a:blip r:embed="rId2">
            <a:alphaModFix/>
          </a:blip>
          <a:stretch>
            <a:fillRect/>
          </a:stretch>
        </a:blipFill>
      </p:bgPr>
    </p:bg>
    <p:spTree>
      <p:nvGrpSpPr>
        <p:cNvPr id="2122" name="Shape 2122"/>
        <p:cNvGrpSpPr/>
        <p:nvPr/>
      </p:nvGrpSpPr>
      <p:grpSpPr>
        <a:xfrm>
          <a:off x="0" y="0"/>
          <a:ext cx="0" cy="0"/>
          <a:chOff x="0" y="0"/>
          <a:chExt cx="0" cy="0"/>
        </a:xfrm>
      </p:grpSpPr>
      <p:sp>
        <p:nvSpPr>
          <p:cNvPr id="2123" name="Google Shape;2123;p278"/>
          <p:cNvSpPr txBox="1"/>
          <p:nvPr>
            <p:ph type="title"/>
          </p:nvPr>
        </p:nvSpPr>
        <p:spPr>
          <a:xfrm>
            <a:off x="3205813" y="732518"/>
            <a:ext cx="4875000" cy="2124300"/>
          </a:xfrm>
          <a:prstGeom prst="rect">
            <a:avLst/>
          </a:prstGeom>
          <a:noFill/>
          <a:ln>
            <a:noFill/>
          </a:ln>
        </p:spPr>
        <p:txBody>
          <a:bodyPr anchorCtr="0" anchor="b" bIns="51425" lIns="51425" spcFirstLastPara="1" rIns="51425" wrap="square" tIns="51425"/>
          <a:lstStyle>
            <a:lvl1pPr lvl="0" marR="0" algn="r">
              <a:lnSpc>
                <a:spcPct val="86000"/>
              </a:lnSpc>
              <a:spcBef>
                <a:spcPts val="0"/>
              </a:spcBef>
              <a:spcAft>
                <a:spcPts val="0"/>
              </a:spcAft>
              <a:buClr>
                <a:schemeClr val="dk1"/>
              </a:buClr>
              <a:buSzPts val="800"/>
              <a:buFont typeface="Arial"/>
              <a:buNone/>
              <a:defRPr b="1" i="0" sz="36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9pPr>
          </a:lstStyle>
          <a:p/>
        </p:txBody>
      </p:sp>
      <p:sp>
        <p:nvSpPr>
          <p:cNvPr id="2124" name="Google Shape;2124;p278"/>
          <p:cNvSpPr txBox="1"/>
          <p:nvPr>
            <p:ph idx="1" type="subTitle"/>
          </p:nvPr>
        </p:nvSpPr>
        <p:spPr>
          <a:xfrm>
            <a:off x="3205813" y="3114293"/>
            <a:ext cx="4875000" cy="898200"/>
          </a:xfrm>
          <a:prstGeom prst="rect">
            <a:avLst/>
          </a:prstGeom>
          <a:noFill/>
          <a:ln>
            <a:noFill/>
          </a:ln>
        </p:spPr>
        <p:txBody>
          <a:bodyPr anchorCtr="0" anchor="t" bIns="51425" lIns="51425" spcFirstLastPara="1" rIns="51425" wrap="square" tIns="51425"/>
          <a:lstStyle>
            <a:lvl1pPr lvl="0" marR="0" algn="r">
              <a:lnSpc>
                <a:spcPct val="92000"/>
              </a:lnSpc>
              <a:spcBef>
                <a:spcPts val="500"/>
              </a:spcBef>
              <a:spcAft>
                <a:spcPts val="0"/>
              </a:spcAft>
              <a:buClr>
                <a:schemeClr val="accent1"/>
              </a:buClr>
              <a:buSzPts val="1000"/>
              <a:buFont typeface="Merriweather Sans"/>
              <a:buNone/>
              <a:defRPr b="0" i="0" sz="15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3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3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9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1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16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4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1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800"/>
              <a:buFont typeface="Arial"/>
              <a:buNone/>
              <a:defRPr b="0" i="0" sz="1200" u="none" cap="none" strike="noStrike">
                <a:solidFill>
                  <a:schemeClr val="dk1"/>
                </a:solidFill>
                <a:latin typeface="Arial"/>
                <a:ea typeface="Arial"/>
                <a:cs typeface="Arial"/>
                <a:sym typeface="Arial"/>
              </a:defRPr>
            </a:lvl9pPr>
          </a:lstStyle>
          <a:p/>
        </p:txBody>
      </p:sp>
      <p:cxnSp>
        <p:nvCxnSpPr>
          <p:cNvPr id="2125" name="Google Shape;2125;p278"/>
          <p:cNvCxnSpPr/>
          <p:nvPr/>
        </p:nvCxnSpPr>
        <p:spPr>
          <a:xfrm>
            <a:off x="4787578" y="3051649"/>
            <a:ext cx="3282600" cy="0"/>
          </a:xfrm>
          <a:prstGeom prst="straightConnector1">
            <a:avLst/>
          </a:prstGeom>
          <a:noFill/>
          <a:ln cap="rnd" cmpd="sng" w="38100">
            <a:solidFill>
              <a:schemeClr val="accent1"/>
            </a:solidFill>
            <a:prstDash val="solid"/>
            <a:miter lim="8000"/>
            <a:headEnd len="sm" w="sm" type="none"/>
            <a:tailEnd len="sm" w="sm" type="none"/>
          </a:ln>
        </p:spPr>
      </p:cxnSp>
      <p:pic>
        <p:nvPicPr>
          <p:cNvPr id="2126" name="Google Shape;2126;p278"/>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2127" name="Google Shape;2127;p278"/>
          <p:cNvSpPr txBox="1"/>
          <p:nvPr/>
        </p:nvSpPr>
        <p:spPr>
          <a:xfrm>
            <a:off x="4861112" y="26149"/>
            <a:ext cx="42798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5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5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128" name="Shape 2128"/>
        <p:cNvGrpSpPr/>
        <p:nvPr/>
      </p:nvGrpSpPr>
      <p:grpSpPr>
        <a:xfrm>
          <a:off x="0" y="0"/>
          <a:ext cx="0" cy="0"/>
          <a:chOff x="0" y="0"/>
          <a:chExt cx="0" cy="0"/>
        </a:xfrm>
      </p:grpSpPr>
      <p:sp>
        <p:nvSpPr>
          <p:cNvPr id="2129" name="Google Shape;2129;p279"/>
          <p:cNvSpPr txBox="1"/>
          <p:nvPr>
            <p:ph idx="1" type="body"/>
          </p:nvPr>
        </p:nvSpPr>
        <p:spPr>
          <a:xfrm>
            <a:off x="342047" y="960472"/>
            <a:ext cx="8459904" cy="3467436"/>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130" name="Google Shape;2130;p279"/>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31" name="Google Shape;2131;p279"/>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1_Title and Content">
    <p:spTree>
      <p:nvGrpSpPr>
        <p:cNvPr id="2132" name="Shape 2132"/>
        <p:cNvGrpSpPr/>
        <p:nvPr/>
      </p:nvGrpSpPr>
      <p:grpSpPr>
        <a:xfrm>
          <a:off x="0" y="0"/>
          <a:ext cx="0" cy="0"/>
          <a:chOff x="0" y="0"/>
          <a:chExt cx="0" cy="0"/>
        </a:xfrm>
      </p:grpSpPr>
      <p:sp>
        <p:nvSpPr>
          <p:cNvPr id="2133" name="Google Shape;2133;p280"/>
          <p:cNvSpPr txBox="1"/>
          <p:nvPr>
            <p:ph idx="1" type="body"/>
          </p:nvPr>
        </p:nvSpPr>
        <p:spPr>
          <a:xfrm>
            <a:off x="342047" y="960472"/>
            <a:ext cx="8459904" cy="3467436"/>
          </a:xfrm>
          <a:prstGeom prst="rect">
            <a:avLst/>
          </a:prstGeom>
          <a:noFill/>
          <a:ln>
            <a:noFill/>
          </a:ln>
        </p:spPr>
        <p:txBody>
          <a:bodyPr anchorCtr="0" anchor="t" bIns="34275" lIns="0" spcFirstLastPara="1" rIns="0" wrap="square" tIns="137150"/>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134" name="Google Shape;2134;p280"/>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marR="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135" name="Google Shape;2135;p280"/>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6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2136" name="Shape 2136"/>
        <p:cNvGrpSpPr/>
        <p:nvPr/>
      </p:nvGrpSpPr>
      <p:grpSpPr>
        <a:xfrm>
          <a:off x="0" y="0"/>
          <a:ext cx="0" cy="0"/>
          <a:chOff x="0" y="0"/>
          <a:chExt cx="0" cy="0"/>
        </a:xfrm>
      </p:grpSpPr>
      <p:sp>
        <p:nvSpPr>
          <p:cNvPr id="2137" name="Google Shape;2137;p28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38" name="Google Shape;2138;p281"/>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2139" name="Shape 2139"/>
        <p:cNvGrpSpPr/>
        <p:nvPr/>
      </p:nvGrpSpPr>
      <p:grpSpPr>
        <a:xfrm>
          <a:off x="0" y="0"/>
          <a:ext cx="0" cy="0"/>
          <a:chOff x="0" y="0"/>
          <a:chExt cx="0" cy="0"/>
        </a:xfrm>
      </p:grpSpPr>
      <p:sp>
        <p:nvSpPr>
          <p:cNvPr id="2140" name="Google Shape;2140;p282"/>
          <p:cNvSpPr/>
          <p:nvPr/>
        </p:nvSpPr>
        <p:spPr>
          <a:xfrm>
            <a:off x="0" y="4366549"/>
            <a:ext cx="9144000" cy="785632"/>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2141" name="Google Shape;2141;p282"/>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Head, +Sub)">
  <p:cSld name="1_BLANK (+Head, +Sub)">
    <p:bg>
      <p:bgPr>
        <a:solidFill>
          <a:schemeClr val="dk1"/>
        </a:solidFill>
      </p:bgPr>
    </p:bg>
    <p:spTree>
      <p:nvGrpSpPr>
        <p:cNvPr id="2142" name="Shape 2142"/>
        <p:cNvGrpSpPr/>
        <p:nvPr/>
      </p:nvGrpSpPr>
      <p:grpSpPr>
        <a:xfrm>
          <a:off x="0" y="0"/>
          <a:ext cx="0" cy="0"/>
          <a:chOff x="0" y="0"/>
          <a:chExt cx="0" cy="0"/>
        </a:xfrm>
      </p:grpSpPr>
      <p:sp>
        <p:nvSpPr>
          <p:cNvPr id="2143" name="Google Shape;2143;p283"/>
          <p:cNvSpPr txBox="1"/>
          <p:nvPr>
            <p:ph type="ctrTitle"/>
          </p:nvPr>
        </p:nvSpPr>
        <p:spPr>
          <a:xfrm>
            <a:off x="0" y="0"/>
            <a:ext cx="9144000" cy="661800"/>
          </a:xfrm>
          <a:prstGeom prst="rect">
            <a:avLst/>
          </a:prstGeom>
          <a:noFill/>
          <a:ln>
            <a:noFill/>
          </a:ln>
        </p:spPr>
        <p:txBody>
          <a:bodyPr anchorCtr="0" anchor="t" bIns="0" lIns="205725" spcFirstLastPara="1" rIns="205725" wrap="square" tIns="240025"/>
          <a:lstStyle>
            <a:lvl1pPr lvl="0" algn="l">
              <a:lnSpc>
                <a:spcPct val="90000"/>
              </a:lnSpc>
              <a:spcBef>
                <a:spcPts val="0"/>
              </a:spcBef>
              <a:spcAft>
                <a:spcPts val="0"/>
              </a:spcAft>
              <a:buClr>
                <a:srgbClr val="FFAD1A"/>
              </a:buClr>
              <a:buSzPts val="1800"/>
              <a:buFont typeface="Arial"/>
              <a:buNone/>
              <a:defRPr sz="2400">
                <a:solidFill>
                  <a:srgbClr val="FFAD1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44" name="Google Shape;2144;p283"/>
          <p:cNvSpPr txBox="1"/>
          <p:nvPr>
            <p:ph idx="12" type="sldNum"/>
          </p:nvPr>
        </p:nvSpPr>
        <p:spPr>
          <a:xfrm>
            <a:off x="0"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800"/>
              <a:buFont typeface="Arial"/>
              <a:buNone/>
              <a:defRPr b="0" i="0" sz="1000" u="none" cap="none" strike="noStrike">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145" name="Google Shape;2145;p283"/>
          <p:cNvSpPr txBox="1"/>
          <p:nvPr>
            <p:ph idx="1" type="subTitle"/>
          </p:nvPr>
        </p:nvSpPr>
        <p:spPr>
          <a:xfrm>
            <a:off x="0" y="661720"/>
            <a:ext cx="9144000" cy="384600"/>
          </a:xfrm>
          <a:prstGeom prst="rect">
            <a:avLst/>
          </a:prstGeom>
          <a:noFill/>
          <a:ln>
            <a:noFill/>
          </a:ln>
        </p:spPr>
        <p:txBody>
          <a:bodyPr anchorCtr="0" anchor="t" bIns="34275" lIns="205725" spcFirstLastPara="1" rIns="205725" wrap="square" tIns="68575"/>
          <a:lstStyle>
            <a:lvl1pPr lvl="0" algn="l">
              <a:lnSpc>
                <a:spcPct val="100000"/>
              </a:lnSpc>
              <a:spcBef>
                <a:spcPts val="0"/>
              </a:spcBef>
              <a:spcAft>
                <a:spcPts val="0"/>
              </a:spcAft>
              <a:buClr>
                <a:schemeClr val="lt1"/>
              </a:buClr>
              <a:buSzPts val="1200"/>
              <a:buNone/>
              <a:defRPr b="1" sz="1600">
                <a:solidFill>
                  <a:schemeClr val="lt1"/>
                </a:solidFill>
              </a:defRPr>
            </a:lvl1pPr>
            <a:lvl2pPr lvl="1" algn="ctr">
              <a:lnSpc>
                <a:spcPct val="120000"/>
              </a:lnSpc>
              <a:spcBef>
                <a:spcPts val="600"/>
              </a:spcBef>
              <a:spcAft>
                <a:spcPts val="0"/>
              </a:spcAft>
              <a:buClr>
                <a:srgbClr val="888888"/>
              </a:buClr>
              <a:buSzPts val="1200"/>
              <a:buNone/>
              <a:defRPr>
                <a:solidFill>
                  <a:srgbClr val="888888"/>
                </a:solidFill>
              </a:defRPr>
            </a:lvl2pPr>
            <a:lvl3pPr lvl="2" algn="ctr">
              <a:lnSpc>
                <a:spcPct val="120000"/>
              </a:lnSpc>
              <a:spcBef>
                <a:spcPts val="600"/>
              </a:spcBef>
              <a:spcAft>
                <a:spcPts val="0"/>
              </a:spcAft>
              <a:buClr>
                <a:srgbClr val="888888"/>
              </a:buClr>
              <a:buSzPts val="1200"/>
              <a:buNone/>
              <a:defRPr>
                <a:solidFill>
                  <a:srgbClr val="888888"/>
                </a:solidFill>
              </a:defRPr>
            </a:lvl3pPr>
            <a:lvl4pPr lvl="3" algn="ctr">
              <a:lnSpc>
                <a:spcPct val="120000"/>
              </a:lnSpc>
              <a:spcBef>
                <a:spcPts val="600"/>
              </a:spcBef>
              <a:spcAft>
                <a:spcPts val="0"/>
              </a:spcAft>
              <a:buClr>
                <a:srgbClr val="888888"/>
              </a:buClr>
              <a:buSzPts val="1200"/>
              <a:buNone/>
              <a:defRPr>
                <a:solidFill>
                  <a:srgbClr val="888888"/>
                </a:solidFill>
              </a:defRPr>
            </a:lvl4pPr>
            <a:lvl5pPr lvl="4" algn="ctr">
              <a:lnSpc>
                <a:spcPct val="120000"/>
              </a:lnSpc>
              <a:spcBef>
                <a:spcPts val="600"/>
              </a:spcBef>
              <a:spcAft>
                <a:spcPts val="0"/>
              </a:spcAft>
              <a:buClr>
                <a:srgbClr val="888888"/>
              </a:buClr>
              <a:buSzPts val="900"/>
              <a:buNone/>
              <a:defRPr>
                <a:solidFill>
                  <a:srgbClr val="888888"/>
                </a:solidFill>
              </a:defRPr>
            </a:lvl5pPr>
            <a:lvl6pPr lvl="5" algn="ctr">
              <a:lnSpc>
                <a:spcPct val="100000"/>
              </a:lnSpc>
              <a:spcBef>
                <a:spcPts val="600"/>
              </a:spcBef>
              <a:spcAft>
                <a:spcPts val="0"/>
              </a:spcAft>
              <a:buClr>
                <a:srgbClr val="888888"/>
              </a:buClr>
              <a:buSzPts val="1500"/>
              <a:buNone/>
              <a:defRPr>
                <a:solidFill>
                  <a:srgbClr val="888888"/>
                </a:solidFill>
              </a:defRPr>
            </a:lvl6pPr>
            <a:lvl7pPr lvl="6" algn="ctr">
              <a:lnSpc>
                <a:spcPct val="100000"/>
              </a:lnSpc>
              <a:spcBef>
                <a:spcPts val="400"/>
              </a:spcBef>
              <a:spcAft>
                <a:spcPts val="0"/>
              </a:spcAft>
              <a:buClr>
                <a:srgbClr val="888888"/>
              </a:buClr>
              <a:buSzPts val="1500"/>
              <a:buNone/>
              <a:defRPr>
                <a:solidFill>
                  <a:srgbClr val="888888"/>
                </a:solidFill>
              </a:defRPr>
            </a:lvl7pPr>
            <a:lvl8pPr lvl="7" algn="ctr">
              <a:lnSpc>
                <a:spcPct val="100000"/>
              </a:lnSpc>
              <a:spcBef>
                <a:spcPts val="400"/>
              </a:spcBef>
              <a:spcAft>
                <a:spcPts val="0"/>
              </a:spcAft>
              <a:buClr>
                <a:srgbClr val="888888"/>
              </a:buClr>
              <a:buSzPts val="1500"/>
              <a:buNone/>
              <a:defRPr>
                <a:solidFill>
                  <a:srgbClr val="888888"/>
                </a:solidFill>
              </a:defRPr>
            </a:lvl8pPr>
            <a:lvl9pPr lvl="8" algn="ctr">
              <a:lnSpc>
                <a:spcPct val="100000"/>
              </a:lnSpc>
              <a:spcBef>
                <a:spcPts val="400"/>
              </a:spcBef>
              <a:spcAft>
                <a:spcPts val="0"/>
              </a:spcAft>
              <a:buClr>
                <a:srgbClr val="888888"/>
              </a:buClr>
              <a:buSzPts val="1500"/>
              <a:buNone/>
              <a:defRPr>
                <a:solidFill>
                  <a:srgbClr val="888888"/>
                </a:solidFill>
              </a:defRPr>
            </a:lvl9pPr>
          </a:lstStyle>
          <a:p/>
        </p:txBody>
      </p:sp>
      <p:pic>
        <p:nvPicPr>
          <p:cNvPr id="2146" name="Google Shape;2146;p283"/>
          <p:cNvPicPr preferRelativeResize="0"/>
          <p:nvPr/>
        </p:nvPicPr>
        <p:blipFill rotWithShape="1">
          <a:blip r:embed="rId2">
            <a:alphaModFix/>
          </a:blip>
          <a:srcRect b="0" l="0" r="0" t="0"/>
          <a:stretch/>
        </p:blipFill>
        <p:spPr>
          <a:xfrm>
            <a:off x="8211278" y="4720055"/>
            <a:ext cx="734624" cy="251900"/>
          </a:xfrm>
          <a:prstGeom prst="rect">
            <a:avLst/>
          </a:prstGeom>
          <a:noFill/>
          <a:ln>
            <a:noFill/>
          </a:ln>
        </p:spPr>
      </p:pic>
      <p:pic>
        <p:nvPicPr>
          <p:cNvPr id="2147" name="Google Shape;2147;p283"/>
          <p:cNvPicPr preferRelativeResize="0"/>
          <p:nvPr/>
        </p:nvPicPr>
        <p:blipFill rotWithShape="1">
          <a:blip r:embed="rId3">
            <a:alphaModFix amt="30000"/>
          </a:blip>
          <a:srcRect b="0" l="0" r="0" t="0"/>
          <a:stretch/>
        </p:blipFill>
        <p:spPr>
          <a:xfrm>
            <a:off x="0" y="1"/>
            <a:ext cx="9144000" cy="5143500"/>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Body">
  <p:cSld name="03 Body">
    <p:spTree>
      <p:nvGrpSpPr>
        <p:cNvPr id="2148" name="Shape 2148"/>
        <p:cNvGrpSpPr/>
        <p:nvPr/>
      </p:nvGrpSpPr>
      <p:grpSpPr>
        <a:xfrm>
          <a:off x="0" y="0"/>
          <a:ext cx="0" cy="0"/>
          <a:chOff x="0" y="0"/>
          <a:chExt cx="0" cy="0"/>
        </a:xfrm>
      </p:grpSpPr>
      <p:sp>
        <p:nvSpPr>
          <p:cNvPr id="2149" name="Google Shape;2149;p284"/>
          <p:cNvSpPr/>
          <p:nvPr/>
        </p:nvSpPr>
        <p:spPr>
          <a:xfrm>
            <a:off x="0" y="4583400"/>
            <a:ext cx="9144000" cy="5601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50" name="Google Shape;2150;p284"/>
          <p:cNvSpPr txBox="1"/>
          <p:nvPr>
            <p:ph type="ctrTitle"/>
          </p:nvPr>
        </p:nvSpPr>
        <p:spPr>
          <a:xfrm>
            <a:off x="0" y="0"/>
            <a:ext cx="9144000" cy="661800"/>
          </a:xfrm>
          <a:prstGeom prst="rect">
            <a:avLst/>
          </a:prstGeom>
          <a:noFill/>
          <a:ln>
            <a:noFill/>
          </a:ln>
        </p:spPr>
        <p:txBody>
          <a:bodyPr anchorCtr="0" anchor="t" bIns="68575" lIns="68575" spcFirstLastPara="1" rIns="68575" wrap="square" tIns="137150"/>
          <a:lstStyle>
            <a:lvl1pPr lvl="0" marR="0" algn="ctr">
              <a:lnSpc>
                <a:spcPct val="90000"/>
              </a:lnSpc>
              <a:spcBef>
                <a:spcPts val="0"/>
              </a:spcBef>
              <a:spcAft>
                <a:spcPts val="0"/>
              </a:spcAft>
              <a:buClr>
                <a:srgbClr val="FFAD1A"/>
              </a:buClr>
              <a:buSzPts val="1100"/>
              <a:buFont typeface="Arial"/>
              <a:buNone/>
              <a:defRPr b="1" i="0" sz="2400" u="none" cap="none" strike="noStrike">
                <a:solidFill>
                  <a:srgbClr val="FFAD1A"/>
                </a:solidFill>
                <a:latin typeface="Arial"/>
                <a:ea typeface="Arial"/>
                <a:cs typeface="Arial"/>
                <a:sym typeface="Arial"/>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pic>
        <p:nvPicPr>
          <p:cNvPr id="2151" name="Google Shape;2151;p284"/>
          <p:cNvPicPr preferRelativeResize="0"/>
          <p:nvPr/>
        </p:nvPicPr>
        <p:blipFill rotWithShape="1">
          <a:blip r:embed="rId2">
            <a:alphaModFix/>
          </a:blip>
          <a:srcRect b="0" l="0" r="0" t="0"/>
          <a:stretch/>
        </p:blipFill>
        <p:spPr>
          <a:xfrm>
            <a:off x="220861" y="4720055"/>
            <a:ext cx="734700" cy="252000"/>
          </a:xfrm>
          <a:prstGeom prst="rect">
            <a:avLst/>
          </a:prstGeom>
          <a:noFill/>
          <a:ln>
            <a:noFill/>
          </a:ln>
        </p:spPr>
      </p:pic>
      <p:sp>
        <p:nvSpPr>
          <p:cNvPr id="2152" name="Google Shape;2152;p284"/>
          <p:cNvSpPr txBox="1"/>
          <p:nvPr>
            <p:ph idx="1" type="body"/>
          </p:nvPr>
        </p:nvSpPr>
        <p:spPr>
          <a:xfrm>
            <a:off x="0" y="661720"/>
            <a:ext cx="9144000" cy="4051500"/>
          </a:xfrm>
          <a:prstGeom prst="rect">
            <a:avLst/>
          </a:prstGeom>
          <a:noFill/>
          <a:ln>
            <a:noFill/>
          </a:ln>
        </p:spPr>
        <p:txBody>
          <a:bodyPr anchorCtr="0" anchor="ctr" bIns="68575" lIns="68575" spcFirstLastPara="1" rIns="68575" wrap="square" tIns="68575"/>
          <a:lstStyle>
            <a:lvl1pPr indent="-228600" lvl="0" marL="457200" marR="0" algn="l">
              <a:lnSpc>
                <a:spcPct val="120000"/>
              </a:lnSpc>
              <a:spcBef>
                <a:spcPts val="0"/>
              </a:spcBef>
              <a:spcAft>
                <a:spcPts val="0"/>
              </a:spcAft>
              <a:buClr>
                <a:schemeClr val="dk1"/>
              </a:buClr>
              <a:buSzPts val="1100"/>
              <a:buFont typeface="Arial"/>
              <a:buNone/>
              <a:defRPr b="0" i="0" sz="1600" u="none" cap="none" strike="noStrike">
                <a:solidFill>
                  <a:schemeClr val="dk1"/>
                </a:solidFill>
                <a:latin typeface="Arial"/>
                <a:ea typeface="Arial"/>
                <a:cs typeface="Arial"/>
                <a:sym typeface="Arial"/>
              </a:defRPr>
            </a:lvl1pPr>
            <a:lvl2pPr indent="-228600" lvl="1" marL="914400" marR="0" algn="l">
              <a:lnSpc>
                <a:spcPct val="120000"/>
              </a:lnSpc>
              <a:spcBef>
                <a:spcPts val="1200"/>
              </a:spcBef>
              <a:spcAft>
                <a:spcPts val="0"/>
              </a:spcAft>
              <a:buClr>
                <a:srgbClr val="FFAD1A"/>
              </a:buClr>
              <a:buSzPts val="1100"/>
              <a:buFont typeface="Arial"/>
              <a:buNone/>
              <a:defRPr b="0" i="0" sz="1600" u="none" cap="none" strike="noStrike">
                <a:solidFill>
                  <a:srgbClr val="FFAD1A"/>
                </a:solidFill>
                <a:latin typeface="Arial"/>
                <a:ea typeface="Arial"/>
                <a:cs typeface="Arial"/>
                <a:sym typeface="Arial"/>
              </a:defRPr>
            </a:lvl2pPr>
            <a:lvl3pPr indent="-304800" lvl="2" marL="1371600" marR="0" algn="l">
              <a:lnSpc>
                <a:spcPct val="120000"/>
              </a:lnSpc>
              <a:spcBef>
                <a:spcPts val="1200"/>
              </a:spcBef>
              <a:spcAft>
                <a:spcPts val="0"/>
              </a:spcAft>
              <a:buClr>
                <a:schemeClr val="dk1"/>
              </a:buClr>
              <a:buSzPts val="1200"/>
              <a:buFont typeface="Merriweather Sans"/>
              <a:buChar char="●"/>
              <a:defRPr b="0" i="0" sz="1600" u="none" cap="none" strike="noStrike">
                <a:solidFill>
                  <a:schemeClr val="dk1"/>
                </a:solidFill>
                <a:latin typeface="Arial"/>
                <a:ea typeface="Arial"/>
                <a:cs typeface="Arial"/>
                <a:sym typeface="Arial"/>
              </a:defRPr>
            </a:lvl3pPr>
            <a:lvl4pPr indent="-304800" lvl="3" marL="1828800" marR="0" algn="l">
              <a:lnSpc>
                <a:spcPct val="120000"/>
              </a:lnSpc>
              <a:spcBef>
                <a:spcPts val="1200"/>
              </a:spcBef>
              <a:spcAft>
                <a:spcPts val="0"/>
              </a:spcAft>
              <a:buClr>
                <a:schemeClr val="dk1"/>
              </a:buClr>
              <a:buSzPts val="1200"/>
              <a:buFont typeface="Merriweather Sans"/>
              <a:buChar char="●"/>
              <a:defRPr b="0" i="0" sz="1600" u="none" cap="none" strike="noStrike">
                <a:solidFill>
                  <a:schemeClr val="dk1"/>
                </a:solidFill>
                <a:latin typeface="Arial"/>
                <a:ea typeface="Arial"/>
                <a:cs typeface="Arial"/>
                <a:sym typeface="Arial"/>
              </a:defRPr>
            </a:lvl4pPr>
            <a:lvl5pPr indent="-285750" lvl="4" marL="2286000" marR="0" algn="l">
              <a:lnSpc>
                <a:spcPct val="120000"/>
              </a:lnSpc>
              <a:spcBef>
                <a:spcPts val="1200"/>
              </a:spcBef>
              <a:spcAft>
                <a:spcPts val="0"/>
              </a:spcAft>
              <a:buClr>
                <a:schemeClr val="dk1"/>
              </a:buClr>
              <a:buSzPts val="900"/>
              <a:buFont typeface="Merriweather Sans"/>
              <a:buChar char="—"/>
              <a:defRPr b="0" i="0" sz="1200" u="none" cap="none" strike="noStrike">
                <a:solidFill>
                  <a:schemeClr val="dk1"/>
                </a:solidFill>
                <a:latin typeface="Arial"/>
                <a:ea typeface="Arial"/>
                <a:cs typeface="Arial"/>
                <a:sym typeface="Arial"/>
              </a:defRPr>
            </a:lvl5pPr>
            <a:lvl6pPr indent="-323850" lvl="5" marL="2743200" marR="0" algn="l">
              <a:lnSpc>
                <a:spcPct val="95000"/>
              </a:lnSpc>
              <a:spcBef>
                <a:spcPts val="12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6pPr>
            <a:lvl7pPr indent="-323850" lvl="6" marL="3200400" marR="0" algn="l">
              <a:lnSpc>
                <a:spcPct val="95000"/>
              </a:lnSpc>
              <a:spcBef>
                <a:spcPts val="4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7pPr>
            <a:lvl8pPr indent="-323850" lvl="7" marL="3657600" marR="0" algn="l">
              <a:lnSpc>
                <a:spcPct val="95000"/>
              </a:lnSpc>
              <a:spcBef>
                <a:spcPts val="4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8pPr>
            <a:lvl9pPr indent="-323850" lvl="8" marL="4114800" marR="0" algn="l">
              <a:lnSpc>
                <a:spcPct val="95000"/>
              </a:lnSpc>
              <a:spcBef>
                <a:spcPts val="400"/>
              </a:spcBef>
              <a:spcAft>
                <a:spcPts val="0"/>
              </a:spcAft>
              <a:buClr>
                <a:schemeClr val="dk1"/>
              </a:buClr>
              <a:buSzPts val="1500"/>
              <a:buFont typeface="Arial"/>
              <a:buChar char="•"/>
              <a:defRPr b="0" i="0" sz="2000" u="none" cap="none" strike="noStrike">
                <a:solidFill>
                  <a:schemeClr val="dk1"/>
                </a:solidFill>
                <a:latin typeface="Arial"/>
                <a:ea typeface="Arial"/>
                <a:cs typeface="Arial"/>
                <a:sym typeface="Arial"/>
              </a:defRPr>
            </a:lvl9pPr>
          </a:lstStyle>
          <a:p/>
        </p:txBody>
      </p:sp>
      <p:sp>
        <p:nvSpPr>
          <p:cNvPr id="2153" name="Google Shape;2153;p284"/>
          <p:cNvSpPr txBox="1"/>
          <p:nvPr>
            <p:ph idx="11" type="ftr"/>
          </p:nvPr>
        </p:nvSpPr>
        <p:spPr>
          <a:xfrm>
            <a:off x="2128837" y="4712613"/>
            <a:ext cx="6332400" cy="430800"/>
          </a:xfrm>
          <a:prstGeom prst="rect">
            <a:avLst/>
          </a:prstGeom>
          <a:noFill/>
          <a:ln>
            <a:noFill/>
          </a:ln>
        </p:spPr>
        <p:txBody>
          <a:bodyPr anchorCtr="0" anchor="b" bIns="68575" lIns="68575" spcFirstLastPara="1" rIns="68575" wrap="square" tIns="68575"/>
          <a:lstStyle>
            <a:lvl1pPr lvl="0" marR="0" rtl="0" algn="r">
              <a:spcBef>
                <a:spcPts val="0"/>
              </a:spcBef>
              <a:spcAft>
                <a:spcPts val="0"/>
              </a:spcAft>
              <a:buClr>
                <a:srgbClr val="BFBFBF"/>
              </a:buClr>
              <a:buSzPts val="1100"/>
              <a:buFont typeface="Arial"/>
              <a:buNone/>
              <a:defRPr b="0" i="0" sz="1000" u="none" cap="none" strike="noStrike">
                <a:solidFill>
                  <a:srgbClr val="BFBFBF"/>
                </a:solidFill>
                <a:latin typeface="Arial"/>
                <a:ea typeface="Arial"/>
                <a:cs typeface="Arial"/>
                <a:sym typeface="Arial"/>
              </a:defRPr>
            </a:lvl1pPr>
            <a:lvl2pPr lvl="1"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9pPr>
          </a:lstStyle>
          <a:p/>
        </p:txBody>
      </p:sp>
      <p:sp>
        <p:nvSpPr>
          <p:cNvPr id="2154" name="Google Shape;2154;p284"/>
          <p:cNvSpPr txBox="1"/>
          <p:nvPr>
            <p:ph idx="12" type="sldNum"/>
          </p:nvPr>
        </p:nvSpPr>
        <p:spPr>
          <a:xfrm>
            <a:off x="8461374"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1pPr>
            <a:lvl2pPr indent="0" lvl="1"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2pPr>
            <a:lvl3pPr indent="0" lvl="2"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3pPr>
            <a:lvl4pPr indent="0" lvl="3"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4pPr>
            <a:lvl5pPr indent="0" lvl="4"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5pPr>
            <a:lvl6pPr indent="0" lvl="5"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6pPr>
            <a:lvl7pPr indent="0" lvl="6"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7pPr>
            <a:lvl8pPr indent="0" lvl="7"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8pPr>
            <a:lvl9pPr indent="0" lvl="8" marL="0" marR="0" rtl="0" algn="ctr">
              <a:spcBef>
                <a:spcPts val="0"/>
              </a:spcBef>
              <a:buClr>
                <a:srgbClr val="FFAD1A"/>
              </a:buClr>
              <a:buSzPts val="1000"/>
              <a:buFont typeface="Arial"/>
              <a:buNone/>
              <a:defRPr b="0" i="0" sz="1000" u="none" cap="none" strike="noStrike">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No Title">
    <p:spTree>
      <p:nvGrpSpPr>
        <p:cNvPr id="2155" name="Shape 2155"/>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L Section Light">
  <p:cSld name="02L Section Light">
    <p:spTree>
      <p:nvGrpSpPr>
        <p:cNvPr id="2156" name="Shape 2156"/>
        <p:cNvGrpSpPr/>
        <p:nvPr/>
      </p:nvGrpSpPr>
      <p:grpSpPr>
        <a:xfrm>
          <a:off x="0" y="0"/>
          <a:ext cx="0" cy="0"/>
          <a:chOff x="0" y="0"/>
          <a:chExt cx="0" cy="0"/>
        </a:xfrm>
      </p:grpSpPr>
      <p:sp>
        <p:nvSpPr>
          <p:cNvPr id="2157" name="Google Shape;2157;p286"/>
          <p:cNvSpPr txBox="1"/>
          <p:nvPr>
            <p:ph type="ctrTitle"/>
          </p:nvPr>
        </p:nvSpPr>
        <p:spPr>
          <a:xfrm>
            <a:off x="0" y="1549432"/>
            <a:ext cx="9144000" cy="950400"/>
          </a:xfrm>
          <a:prstGeom prst="rect">
            <a:avLst/>
          </a:prstGeom>
          <a:noFill/>
          <a:ln>
            <a:noFill/>
          </a:ln>
        </p:spPr>
        <p:txBody>
          <a:bodyPr anchorCtr="0" anchor="b" bIns="68575" lIns="68575" spcFirstLastPara="1" rIns="68575" wrap="square" tIns="68575"/>
          <a:lstStyle>
            <a:lvl1pPr lvl="0" marR="0" algn="ctr">
              <a:lnSpc>
                <a:spcPct val="90000"/>
              </a:lnSpc>
              <a:spcBef>
                <a:spcPts val="0"/>
              </a:spcBef>
              <a:spcAft>
                <a:spcPts val="0"/>
              </a:spcAft>
              <a:buClr>
                <a:schemeClr val="dk1"/>
              </a:buClr>
              <a:buSzPts val="1100"/>
              <a:buFont typeface="Arial"/>
              <a:buNone/>
              <a:defRPr b="1" i="0" sz="3400" u="none" cap="none" strike="noStrike">
                <a:solidFill>
                  <a:schemeClr val="dk1"/>
                </a:solidFill>
                <a:latin typeface="Arial"/>
                <a:ea typeface="Arial"/>
                <a:cs typeface="Arial"/>
                <a:sym typeface="Arial"/>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sp>
        <p:nvSpPr>
          <p:cNvPr id="2158" name="Google Shape;2158;p286"/>
          <p:cNvSpPr txBox="1"/>
          <p:nvPr>
            <p:ph idx="1" type="subTitle"/>
          </p:nvPr>
        </p:nvSpPr>
        <p:spPr>
          <a:xfrm>
            <a:off x="0" y="2499949"/>
            <a:ext cx="9144000" cy="461700"/>
          </a:xfrm>
          <a:prstGeom prst="rect">
            <a:avLst/>
          </a:prstGeom>
          <a:noFill/>
          <a:ln>
            <a:noFill/>
          </a:ln>
        </p:spPr>
        <p:txBody>
          <a:bodyPr anchorCtr="0" anchor="t" bIns="68575" lIns="68575" spcFirstLastPara="1" rIns="68575" wrap="square" tIns="68575"/>
          <a:lstStyle>
            <a:lvl1pPr lvl="0" marR="0" algn="ctr">
              <a:lnSpc>
                <a:spcPct val="100000"/>
              </a:lnSpc>
              <a:spcBef>
                <a:spcPts val="0"/>
              </a:spcBef>
              <a:spcAft>
                <a:spcPts val="0"/>
              </a:spcAft>
              <a:buClr>
                <a:srgbClr val="FFAD1A"/>
              </a:buClr>
              <a:buSzPts val="1100"/>
              <a:buFont typeface="Arial"/>
              <a:buNone/>
              <a:defRPr b="0" i="0" sz="1800" u="none" cap="none" strike="noStrike">
                <a:solidFill>
                  <a:srgbClr val="FFAD1A"/>
                </a:solidFill>
                <a:latin typeface="Arial"/>
                <a:ea typeface="Arial"/>
                <a:cs typeface="Arial"/>
                <a:sym typeface="Arial"/>
              </a:defRPr>
            </a:lvl1pPr>
            <a:lvl2pPr lvl="1" marR="0" algn="ctr">
              <a:lnSpc>
                <a:spcPct val="120000"/>
              </a:lnSpc>
              <a:spcBef>
                <a:spcPts val="600"/>
              </a:spcBef>
              <a:spcAft>
                <a:spcPts val="0"/>
              </a:spcAft>
              <a:buClr>
                <a:srgbClr val="888888"/>
              </a:buClr>
              <a:buSzPts val="1100"/>
              <a:buFont typeface="Arial"/>
              <a:buNone/>
              <a:defRPr b="0" i="0" sz="1600" u="none" cap="none" strike="noStrike">
                <a:solidFill>
                  <a:srgbClr val="888888"/>
                </a:solidFill>
                <a:latin typeface="Arial"/>
                <a:ea typeface="Arial"/>
                <a:cs typeface="Arial"/>
                <a:sym typeface="Arial"/>
              </a:defRPr>
            </a:lvl2pPr>
            <a:lvl3pPr lvl="2" marR="0" algn="ctr">
              <a:lnSpc>
                <a:spcPct val="120000"/>
              </a:lnSpc>
              <a:spcBef>
                <a:spcPts val="600"/>
              </a:spcBef>
              <a:spcAft>
                <a:spcPts val="0"/>
              </a:spcAft>
              <a:buClr>
                <a:srgbClr val="888888"/>
              </a:buClr>
              <a:buSzPts val="1200"/>
              <a:buFont typeface="Merriweather Sans"/>
              <a:buNone/>
              <a:defRPr b="0" i="0" sz="1600" u="none" cap="none" strike="noStrike">
                <a:solidFill>
                  <a:srgbClr val="888888"/>
                </a:solidFill>
                <a:latin typeface="Arial"/>
                <a:ea typeface="Arial"/>
                <a:cs typeface="Arial"/>
                <a:sym typeface="Arial"/>
              </a:defRPr>
            </a:lvl3pPr>
            <a:lvl4pPr lvl="3" marR="0" algn="ctr">
              <a:lnSpc>
                <a:spcPct val="120000"/>
              </a:lnSpc>
              <a:spcBef>
                <a:spcPts val="600"/>
              </a:spcBef>
              <a:spcAft>
                <a:spcPts val="0"/>
              </a:spcAft>
              <a:buClr>
                <a:srgbClr val="888888"/>
              </a:buClr>
              <a:buSzPts val="1200"/>
              <a:buFont typeface="Merriweather Sans"/>
              <a:buNone/>
              <a:defRPr b="0" i="0" sz="1600" u="none" cap="none" strike="noStrike">
                <a:solidFill>
                  <a:srgbClr val="888888"/>
                </a:solidFill>
                <a:latin typeface="Arial"/>
                <a:ea typeface="Arial"/>
                <a:cs typeface="Arial"/>
                <a:sym typeface="Arial"/>
              </a:defRPr>
            </a:lvl4pPr>
            <a:lvl5pPr lvl="4" marR="0" algn="ctr">
              <a:lnSpc>
                <a:spcPct val="120000"/>
              </a:lnSpc>
              <a:spcBef>
                <a:spcPts val="600"/>
              </a:spcBef>
              <a:spcAft>
                <a:spcPts val="0"/>
              </a:spcAft>
              <a:buClr>
                <a:srgbClr val="888888"/>
              </a:buClr>
              <a:buSzPts val="900"/>
              <a:buFont typeface="Merriweather Sans"/>
              <a:buNone/>
              <a:defRPr b="0" i="0" sz="1200" u="none" cap="none" strike="noStrike">
                <a:solidFill>
                  <a:srgbClr val="888888"/>
                </a:solidFill>
                <a:latin typeface="Arial"/>
                <a:ea typeface="Arial"/>
                <a:cs typeface="Arial"/>
                <a:sym typeface="Arial"/>
              </a:defRPr>
            </a:lvl5pPr>
            <a:lvl6pPr lvl="5" marR="0" algn="ctr">
              <a:lnSpc>
                <a:spcPct val="95000"/>
              </a:lnSpc>
              <a:spcBef>
                <a:spcPts val="6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6pPr>
            <a:lvl7pPr lvl="6" marR="0" algn="ctr">
              <a:lnSpc>
                <a:spcPct val="95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7pPr>
            <a:lvl8pPr lvl="7" marR="0" algn="ctr">
              <a:lnSpc>
                <a:spcPct val="95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8pPr>
            <a:lvl9pPr lvl="8" marR="0" algn="ctr">
              <a:lnSpc>
                <a:spcPct val="95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9pPr>
          </a:lstStyle>
          <a:p/>
        </p:txBody>
      </p:sp>
      <p:pic>
        <p:nvPicPr>
          <p:cNvPr id="2159" name="Google Shape;2159;p286"/>
          <p:cNvPicPr preferRelativeResize="0"/>
          <p:nvPr/>
        </p:nvPicPr>
        <p:blipFill rotWithShape="1">
          <a:blip r:embed="rId2">
            <a:alphaModFix/>
          </a:blip>
          <a:srcRect b="0" l="0" r="0" t="0"/>
          <a:stretch/>
        </p:blipFill>
        <p:spPr>
          <a:xfrm>
            <a:off x="220861" y="4720055"/>
            <a:ext cx="734700" cy="252000"/>
          </a:xfrm>
          <a:prstGeom prst="rect">
            <a:avLst/>
          </a:prstGeom>
          <a:noFill/>
          <a:ln>
            <a:noFill/>
          </a:ln>
        </p:spPr>
      </p:pic>
      <p:sp>
        <p:nvSpPr>
          <p:cNvPr id="2160" name="Google Shape;2160;p286"/>
          <p:cNvSpPr txBox="1"/>
          <p:nvPr>
            <p:ph idx="12" type="sldNum"/>
          </p:nvPr>
        </p:nvSpPr>
        <p:spPr>
          <a:xfrm>
            <a:off x="8461374"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spcBef>
                <a:spcPts val="0"/>
              </a:spcBef>
              <a:buClr>
                <a:srgbClr val="FFAD1A"/>
              </a:buClr>
              <a:buSzPts val="1000"/>
              <a:buFont typeface="Arial"/>
              <a:buNone/>
              <a:defRPr sz="1000">
                <a:solidFill>
                  <a:srgbClr val="FFAD1A"/>
                </a:solidFill>
                <a:latin typeface="Arial"/>
                <a:ea typeface="Arial"/>
                <a:cs typeface="Arial"/>
                <a:sym typeface="Arial"/>
              </a:defRPr>
            </a:lvl1pPr>
            <a:lvl2pPr indent="0" lvl="1" marL="0" marR="0" rtl="0" algn="ctr">
              <a:spcBef>
                <a:spcPts val="0"/>
              </a:spcBef>
              <a:buClr>
                <a:srgbClr val="FFAD1A"/>
              </a:buClr>
              <a:buSzPts val="1000"/>
              <a:buFont typeface="Arial"/>
              <a:buNone/>
              <a:defRPr sz="1000">
                <a:solidFill>
                  <a:srgbClr val="FFAD1A"/>
                </a:solidFill>
                <a:latin typeface="Arial"/>
                <a:ea typeface="Arial"/>
                <a:cs typeface="Arial"/>
                <a:sym typeface="Arial"/>
              </a:defRPr>
            </a:lvl2pPr>
            <a:lvl3pPr indent="0" lvl="2" marL="0" marR="0" rtl="0" algn="ctr">
              <a:spcBef>
                <a:spcPts val="0"/>
              </a:spcBef>
              <a:buClr>
                <a:srgbClr val="FFAD1A"/>
              </a:buClr>
              <a:buSzPts val="1000"/>
              <a:buFont typeface="Arial"/>
              <a:buNone/>
              <a:defRPr sz="1000">
                <a:solidFill>
                  <a:srgbClr val="FFAD1A"/>
                </a:solidFill>
                <a:latin typeface="Arial"/>
                <a:ea typeface="Arial"/>
                <a:cs typeface="Arial"/>
                <a:sym typeface="Arial"/>
              </a:defRPr>
            </a:lvl3pPr>
            <a:lvl4pPr indent="0" lvl="3" marL="0" marR="0" rtl="0" algn="ctr">
              <a:spcBef>
                <a:spcPts val="0"/>
              </a:spcBef>
              <a:buClr>
                <a:srgbClr val="FFAD1A"/>
              </a:buClr>
              <a:buSzPts val="1000"/>
              <a:buFont typeface="Arial"/>
              <a:buNone/>
              <a:defRPr sz="1000">
                <a:solidFill>
                  <a:srgbClr val="FFAD1A"/>
                </a:solidFill>
                <a:latin typeface="Arial"/>
                <a:ea typeface="Arial"/>
                <a:cs typeface="Arial"/>
                <a:sym typeface="Arial"/>
              </a:defRPr>
            </a:lvl4pPr>
            <a:lvl5pPr indent="0" lvl="4" marL="0" marR="0" rtl="0" algn="ctr">
              <a:spcBef>
                <a:spcPts val="0"/>
              </a:spcBef>
              <a:buClr>
                <a:srgbClr val="FFAD1A"/>
              </a:buClr>
              <a:buSzPts val="1000"/>
              <a:buFont typeface="Arial"/>
              <a:buNone/>
              <a:defRPr sz="1000">
                <a:solidFill>
                  <a:srgbClr val="FFAD1A"/>
                </a:solidFill>
                <a:latin typeface="Arial"/>
                <a:ea typeface="Arial"/>
                <a:cs typeface="Arial"/>
                <a:sym typeface="Arial"/>
              </a:defRPr>
            </a:lvl5pPr>
            <a:lvl6pPr indent="0" lvl="5" marL="0" marR="0" rtl="0" algn="ctr">
              <a:spcBef>
                <a:spcPts val="0"/>
              </a:spcBef>
              <a:buClr>
                <a:srgbClr val="FFAD1A"/>
              </a:buClr>
              <a:buSzPts val="1000"/>
              <a:buFont typeface="Arial"/>
              <a:buNone/>
              <a:defRPr sz="1000">
                <a:solidFill>
                  <a:srgbClr val="FFAD1A"/>
                </a:solidFill>
                <a:latin typeface="Arial"/>
                <a:ea typeface="Arial"/>
                <a:cs typeface="Arial"/>
                <a:sym typeface="Arial"/>
              </a:defRPr>
            </a:lvl6pPr>
            <a:lvl7pPr indent="0" lvl="6" marL="0" marR="0" rtl="0" algn="ctr">
              <a:spcBef>
                <a:spcPts val="0"/>
              </a:spcBef>
              <a:buClr>
                <a:srgbClr val="FFAD1A"/>
              </a:buClr>
              <a:buSzPts val="1000"/>
              <a:buFont typeface="Arial"/>
              <a:buNone/>
              <a:defRPr sz="1000">
                <a:solidFill>
                  <a:srgbClr val="FFAD1A"/>
                </a:solidFill>
                <a:latin typeface="Arial"/>
                <a:ea typeface="Arial"/>
                <a:cs typeface="Arial"/>
                <a:sym typeface="Arial"/>
              </a:defRPr>
            </a:lvl7pPr>
            <a:lvl8pPr indent="0" lvl="7" marL="0" marR="0" rtl="0" algn="ctr">
              <a:spcBef>
                <a:spcPts val="0"/>
              </a:spcBef>
              <a:buClr>
                <a:srgbClr val="FFAD1A"/>
              </a:buClr>
              <a:buSzPts val="1000"/>
              <a:buFont typeface="Arial"/>
              <a:buNone/>
              <a:defRPr sz="1000">
                <a:solidFill>
                  <a:srgbClr val="FFAD1A"/>
                </a:solidFill>
                <a:latin typeface="Arial"/>
                <a:ea typeface="Arial"/>
                <a:cs typeface="Arial"/>
                <a:sym typeface="Arial"/>
              </a:defRPr>
            </a:lvl8pPr>
            <a:lvl9pPr indent="0" lvl="8" marL="0" marR="0" rtl="0" algn="ctr">
              <a:spcBef>
                <a:spcPts val="0"/>
              </a:spcBef>
              <a:buClr>
                <a:srgbClr val="FFAD1A"/>
              </a:buClr>
              <a:buSzPts val="1000"/>
              <a:buFont typeface="Arial"/>
              <a:buNone/>
              <a:defRPr sz="1000">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 Table or Graph">
  <p:cSld name="03 Table or Graph">
    <p:spTree>
      <p:nvGrpSpPr>
        <p:cNvPr id="2161" name="Shape 2161"/>
        <p:cNvGrpSpPr/>
        <p:nvPr/>
      </p:nvGrpSpPr>
      <p:grpSpPr>
        <a:xfrm>
          <a:off x="0" y="0"/>
          <a:ext cx="0" cy="0"/>
          <a:chOff x="0" y="0"/>
          <a:chExt cx="0" cy="0"/>
        </a:xfrm>
      </p:grpSpPr>
      <p:sp>
        <p:nvSpPr>
          <p:cNvPr id="2162" name="Google Shape;2162;p287"/>
          <p:cNvSpPr/>
          <p:nvPr/>
        </p:nvSpPr>
        <p:spPr>
          <a:xfrm>
            <a:off x="0" y="4583400"/>
            <a:ext cx="9144000" cy="5601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163" name="Google Shape;2163;p287"/>
          <p:cNvSpPr txBox="1"/>
          <p:nvPr>
            <p:ph type="ctrTitle"/>
          </p:nvPr>
        </p:nvSpPr>
        <p:spPr>
          <a:xfrm>
            <a:off x="0" y="0"/>
            <a:ext cx="9144000" cy="661800"/>
          </a:xfrm>
          <a:prstGeom prst="rect">
            <a:avLst/>
          </a:prstGeom>
          <a:noFill/>
          <a:ln>
            <a:noFill/>
          </a:ln>
        </p:spPr>
        <p:txBody>
          <a:bodyPr anchorCtr="0" anchor="t" bIns="68575" lIns="68575" spcFirstLastPara="1" rIns="68575" wrap="square" tIns="137150"/>
          <a:lstStyle>
            <a:lvl1pPr lvl="0" marR="0" algn="ctr">
              <a:lnSpc>
                <a:spcPct val="90000"/>
              </a:lnSpc>
              <a:spcBef>
                <a:spcPts val="0"/>
              </a:spcBef>
              <a:spcAft>
                <a:spcPts val="0"/>
              </a:spcAft>
              <a:buClr>
                <a:srgbClr val="FFAD1A"/>
              </a:buClr>
              <a:buSzPts val="1100"/>
              <a:buFont typeface="Arial"/>
              <a:buNone/>
              <a:defRPr b="1" i="0" sz="2400" u="none" cap="none" strike="noStrike">
                <a:solidFill>
                  <a:srgbClr val="FFAD1A"/>
                </a:solidFill>
                <a:latin typeface="Arial"/>
                <a:ea typeface="Arial"/>
                <a:cs typeface="Arial"/>
                <a:sym typeface="Arial"/>
              </a:defRPr>
            </a:lvl1pPr>
            <a:lvl2pPr lvl="1">
              <a:spcBef>
                <a:spcPts val="0"/>
              </a:spcBef>
              <a:spcAft>
                <a:spcPts val="0"/>
              </a:spcAft>
              <a:buSzPts val="1100"/>
              <a:buNone/>
              <a:defRPr sz="1800"/>
            </a:lvl2pPr>
            <a:lvl3pPr lvl="2">
              <a:spcBef>
                <a:spcPts val="0"/>
              </a:spcBef>
              <a:spcAft>
                <a:spcPts val="0"/>
              </a:spcAft>
              <a:buSzPts val="1100"/>
              <a:buNone/>
              <a:defRPr sz="1800"/>
            </a:lvl3pPr>
            <a:lvl4pPr lvl="3">
              <a:spcBef>
                <a:spcPts val="0"/>
              </a:spcBef>
              <a:spcAft>
                <a:spcPts val="0"/>
              </a:spcAft>
              <a:buSzPts val="1100"/>
              <a:buNone/>
              <a:defRPr sz="1800"/>
            </a:lvl4pPr>
            <a:lvl5pPr lvl="4">
              <a:spcBef>
                <a:spcPts val="0"/>
              </a:spcBef>
              <a:spcAft>
                <a:spcPts val="0"/>
              </a:spcAft>
              <a:buSzPts val="1100"/>
              <a:buNone/>
              <a:defRPr sz="1800"/>
            </a:lvl5pPr>
            <a:lvl6pPr lvl="5">
              <a:spcBef>
                <a:spcPts val="0"/>
              </a:spcBef>
              <a:spcAft>
                <a:spcPts val="0"/>
              </a:spcAft>
              <a:buSzPts val="1100"/>
              <a:buNone/>
              <a:defRPr sz="1800"/>
            </a:lvl6pPr>
            <a:lvl7pPr lvl="6">
              <a:spcBef>
                <a:spcPts val="0"/>
              </a:spcBef>
              <a:spcAft>
                <a:spcPts val="0"/>
              </a:spcAft>
              <a:buSzPts val="1100"/>
              <a:buNone/>
              <a:defRPr sz="1800"/>
            </a:lvl7pPr>
            <a:lvl8pPr lvl="7">
              <a:spcBef>
                <a:spcPts val="0"/>
              </a:spcBef>
              <a:spcAft>
                <a:spcPts val="0"/>
              </a:spcAft>
              <a:buSzPts val="1100"/>
              <a:buNone/>
              <a:defRPr sz="1800"/>
            </a:lvl8pPr>
            <a:lvl9pPr lvl="8">
              <a:spcBef>
                <a:spcPts val="0"/>
              </a:spcBef>
              <a:spcAft>
                <a:spcPts val="0"/>
              </a:spcAft>
              <a:buSzPts val="1100"/>
              <a:buNone/>
              <a:defRPr sz="1800"/>
            </a:lvl9pPr>
          </a:lstStyle>
          <a:p/>
        </p:txBody>
      </p:sp>
      <p:pic>
        <p:nvPicPr>
          <p:cNvPr id="2164" name="Google Shape;2164;p287"/>
          <p:cNvPicPr preferRelativeResize="0"/>
          <p:nvPr/>
        </p:nvPicPr>
        <p:blipFill rotWithShape="1">
          <a:blip r:embed="rId2">
            <a:alphaModFix/>
          </a:blip>
          <a:srcRect b="0" l="0" r="0" t="0"/>
          <a:stretch/>
        </p:blipFill>
        <p:spPr>
          <a:xfrm>
            <a:off x="220861" y="4720055"/>
            <a:ext cx="734700" cy="252000"/>
          </a:xfrm>
          <a:prstGeom prst="rect">
            <a:avLst/>
          </a:prstGeom>
          <a:noFill/>
          <a:ln>
            <a:noFill/>
          </a:ln>
        </p:spPr>
      </p:pic>
      <p:sp>
        <p:nvSpPr>
          <p:cNvPr id="2165" name="Google Shape;2165;p287"/>
          <p:cNvSpPr txBox="1"/>
          <p:nvPr>
            <p:ph idx="11" type="ftr"/>
          </p:nvPr>
        </p:nvSpPr>
        <p:spPr>
          <a:xfrm>
            <a:off x="2128825" y="4583400"/>
            <a:ext cx="6332400" cy="560100"/>
          </a:xfrm>
          <a:prstGeom prst="rect">
            <a:avLst/>
          </a:prstGeom>
          <a:noFill/>
          <a:ln>
            <a:noFill/>
          </a:ln>
        </p:spPr>
        <p:txBody>
          <a:bodyPr anchorCtr="0" anchor="ctr" bIns="68575" lIns="68575" spcFirstLastPara="1" rIns="68575" wrap="square" tIns="68575"/>
          <a:lstStyle>
            <a:lvl1pPr lvl="0" marR="0" rtl="0" algn="r">
              <a:spcBef>
                <a:spcPts val="0"/>
              </a:spcBef>
              <a:spcAft>
                <a:spcPts val="0"/>
              </a:spcAft>
              <a:buClr>
                <a:srgbClr val="BFBFBF"/>
              </a:buClr>
              <a:buSzPts val="1100"/>
              <a:buFont typeface="Arial"/>
              <a:buNone/>
              <a:defRPr sz="1000">
                <a:solidFill>
                  <a:srgbClr val="BFBFBF"/>
                </a:solidFill>
                <a:latin typeface="Arial"/>
                <a:ea typeface="Arial"/>
                <a:cs typeface="Arial"/>
                <a:sym typeface="Arial"/>
              </a:defRPr>
            </a:lvl1pPr>
            <a:lvl2pPr lvl="1"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9pPr>
          </a:lstStyle>
          <a:p/>
        </p:txBody>
      </p:sp>
      <p:sp>
        <p:nvSpPr>
          <p:cNvPr id="2166" name="Google Shape;2166;p287"/>
          <p:cNvSpPr txBox="1"/>
          <p:nvPr>
            <p:ph idx="12" type="sldNum"/>
          </p:nvPr>
        </p:nvSpPr>
        <p:spPr>
          <a:xfrm>
            <a:off x="8461374" y="4712613"/>
            <a:ext cx="682500" cy="430800"/>
          </a:xfrm>
          <a:prstGeom prst="rect">
            <a:avLst/>
          </a:prstGeom>
          <a:noFill/>
          <a:ln>
            <a:noFill/>
          </a:ln>
        </p:spPr>
        <p:txBody>
          <a:bodyPr anchorCtr="0" anchor="b" bIns="137150" lIns="68575" spcFirstLastPara="1" rIns="68575" wrap="square" tIns="68575">
            <a:noAutofit/>
          </a:bodyPr>
          <a:lstStyle>
            <a:lvl1pPr indent="0" lvl="0" marL="0" marR="0" rtl="0" algn="ctr">
              <a:spcBef>
                <a:spcPts val="0"/>
              </a:spcBef>
              <a:buClr>
                <a:srgbClr val="FFAD1A"/>
              </a:buClr>
              <a:buSzPts val="1000"/>
              <a:buFont typeface="Arial"/>
              <a:buNone/>
              <a:defRPr sz="1000">
                <a:solidFill>
                  <a:srgbClr val="FFAD1A"/>
                </a:solidFill>
                <a:latin typeface="Arial"/>
                <a:ea typeface="Arial"/>
                <a:cs typeface="Arial"/>
                <a:sym typeface="Arial"/>
              </a:defRPr>
            </a:lvl1pPr>
            <a:lvl2pPr indent="0" lvl="1" marL="0" marR="0" rtl="0" algn="ctr">
              <a:spcBef>
                <a:spcPts val="0"/>
              </a:spcBef>
              <a:buClr>
                <a:srgbClr val="FFAD1A"/>
              </a:buClr>
              <a:buSzPts val="1000"/>
              <a:buFont typeface="Arial"/>
              <a:buNone/>
              <a:defRPr sz="1000">
                <a:solidFill>
                  <a:srgbClr val="FFAD1A"/>
                </a:solidFill>
                <a:latin typeface="Arial"/>
                <a:ea typeface="Arial"/>
                <a:cs typeface="Arial"/>
                <a:sym typeface="Arial"/>
              </a:defRPr>
            </a:lvl2pPr>
            <a:lvl3pPr indent="0" lvl="2" marL="0" marR="0" rtl="0" algn="ctr">
              <a:spcBef>
                <a:spcPts val="0"/>
              </a:spcBef>
              <a:buClr>
                <a:srgbClr val="FFAD1A"/>
              </a:buClr>
              <a:buSzPts val="1000"/>
              <a:buFont typeface="Arial"/>
              <a:buNone/>
              <a:defRPr sz="1000">
                <a:solidFill>
                  <a:srgbClr val="FFAD1A"/>
                </a:solidFill>
                <a:latin typeface="Arial"/>
                <a:ea typeface="Arial"/>
                <a:cs typeface="Arial"/>
                <a:sym typeface="Arial"/>
              </a:defRPr>
            </a:lvl3pPr>
            <a:lvl4pPr indent="0" lvl="3" marL="0" marR="0" rtl="0" algn="ctr">
              <a:spcBef>
                <a:spcPts val="0"/>
              </a:spcBef>
              <a:buClr>
                <a:srgbClr val="FFAD1A"/>
              </a:buClr>
              <a:buSzPts val="1000"/>
              <a:buFont typeface="Arial"/>
              <a:buNone/>
              <a:defRPr sz="1000">
                <a:solidFill>
                  <a:srgbClr val="FFAD1A"/>
                </a:solidFill>
                <a:latin typeface="Arial"/>
                <a:ea typeface="Arial"/>
                <a:cs typeface="Arial"/>
                <a:sym typeface="Arial"/>
              </a:defRPr>
            </a:lvl4pPr>
            <a:lvl5pPr indent="0" lvl="4" marL="0" marR="0" rtl="0" algn="ctr">
              <a:spcBef>
                <a:spcPts val="0"/>
              </a:spcBef>
              <a:buClr>
                <a:srgbClr val="FFAD1A"/>
              </a:buClr>
              <a:buSzPts val="1000"/>
              <a:buFont typeface="Arial"/>
              <a:buNone/>
              <a:defRPr sz="1000">
                <a:solidFill>
                  <a:srgbClr val="FFAD1A"/>
                </a:solidFill>
                <a:latin typeface="Arial"/>
                <a:ea typeface="Arial"/>
                <a:cs typeface="Arial"/>
                <a:sym typeface="Arial"/>
              </a:defRPr>
            </a:lvl5pPr>
            <a:lvl6pPr indent="0" lvl="5" marL="0" marR="0" rtl="0" algn="ctr">
              <a:spcBef>
                <a:spcPts val="0"/>
              </a:spcBef>
              <a:buClr>
                <a:srgbClr val="FFAD1A"/>
              </a:buClr>
              <a:buSzPts val="1000"/>
              <a:buFont typeface="Arial"/>
              <a:buNone/>
              <a:defRPr sz="1000">
                <a:solidFill>
                  <a:srgbClr val="FFAD1A"/>
                </a:solidFill>
                <a:latin typeface="Arial"/>
                <a:ea typeface="Arial"/>
                <a:cs typeface="Arial"/>
                <a:sym typeface="Arial"/>
              </a:defRPr>
            </a:lvl6pPr>
            <a:lvl7pPr indent="0" lvl="6" marL="0" marR="0" rtl="0" algn="ctr">
              <a:spcBef>
                <a:spcPts val="0"/>
              </a:spcBef>
              <a:buClr>
                <a:srgbClr val="FFAD1A"/>
              </a:buClr>
              <a:buSzPts val="1000"/>
              <a:buFont typeface="Arial"/>
              <a:buNone/>
              <a:defRPr sz="1000">
                <a:solidFill>
                  <a:srgbClr val="FFAD1A"/>
                </a:solidFill>
                <a:latin typeface="Arial"/>
                <a:ea typeface="Arial"/>
                <a:cs typeface="Arial"/>
                <a:sym typeface="Arial"/>
              </a:defRPr>
            </a:lvl7pPr>
            <a:lvl8pPr indent="0" lvl="7" marL="0" marR="0" rtl="0" algn="ctr">
              <a:spcBef>
                <a:spcPts val="0"/>
              </a:spcBef>
              <a:buClr>
                <a:srgbClr val="FFAD1A"/>
              </a:buClr>
              <a:buSzPts val="1000"/>
              <a:buFont typeface="Arial"/>
              <a:buNone/>
              <a:defRPr sz="1000">
                <a:solidFill>
                  <a:srgbClr val="FFAD1A"/>
                </a:solidFill>
                <a:latin typeface="Arial"/>
                <a:ea typeface="Arial"/>
                <a:cs typeface="Arial"/>
                <a:sym typeface="Arial"/>
              </a:defRPr>
            </a:lvl8pPr>
            <a:lvl9pPr indent="0" lvl="8" marL="0" marR="0" rtl="0" algn="ctr">
              <a:spcBef>
                <a:spcPts val="0"/>
              </a:spcBef>
              <a:buClr>
                <a:srgbClr val="FFAD1A"/>
              </a:buClr>
              <a:buSzPts val="1000"/>
              <a:buFont typeface="Arial"/>
              <a:buNone/>
              <a:defRPr sz="1000">
                <a:solidFill>
                  <a:srgbClr val="FFAD1A"/>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167" name="Google Shape;2167;p287"/>
          <p:cNvSpPr txBox="1"/>
          <p:nvPr>
            <p:ph idx="1" type="subTitle"/>
          </p:nvPr>
        </p:nvSpPr>
        <p:spPr>
          <a:xfrm>
            <a:off x="0" y="661725"/>
            <a:ext cx="9144000" cy="661800"/>
          </a:xfrm>
          <a:prstGeom prst="rect">
            <a:avLst/>
          </a:prstGeom>
          <a:noFill/>
          <a:ln>
            <a:noFill/>
          </a:ln>
        </p:spPr>
        <p:txBody>
          <a:bodyPr anchorCtr="0" anchor="t" bIns="68575" lIns="68575" spcFirstLastPara="1" rIns="68575" wrap="square" tIns="68575"/>
          <a:lstStyle>
            <a:lvl1pPr lvl="0" algn="ctr">
              <a:lnSpc>
                <a:spcPct val="92000"/>
              </a:lnSpc>
              <a:spcBef>
                <a:spcPts val="0"/>
              </a:spcBef>
              <a:spcAft>
                <a:spcPts val="0"/>
              </a:spcAft>
              <a:buSzPts val="1300"/>
              <a:buNone/>
              <a:defRPr b="1" sz="1800"/>
            </a:lvl1pPr>
            <a:lvl2pPr lvl="1" algn="ctr">
              <a:lnSpc>
                <a:spcPct val="95000"/>
              </a:lnSpc>
              <a:spcBef>
                <a:spcPts val="600"/>
              </a:spcBef>
              <a:spcAft>
                <a:spcPts val="0"/>
              </a:spcAft>
              <a:buSzPts val="2100"/>
              <a:buNone/>
              <a:defRPr b="1" sz="1800"/>
            </a:lvl2pPr>
            <a:lvl3pPr lvl="2" algn="ctr">
              <a:lnSpc>
                <a:spcPct val="95000"/>
              </a:lnSpc>
              <a:spcBef>
                <a:spcPts val="600"/>
              </a:spcBef>
              <a:spcAft>
                <a:spcPts val="0"/>
              </a:spcAft>
              <a:buSzPts val="2100"/>
              <a:buNone/>
              <a:defRPr b="1" sz="1800"/>
            </a:lvl3pPr>
            <a:lvl4pPr lvl="3" algn="ctr">
              <a:lnSpc>
                <a:spcPct val="95000"/>
              </a:lnSpc>
              <a:spcBef>
                <a:spcPts val="600"/>
              </a:spcBef>
              <a:spcAft>
                <a:spcPts val="0"/>
              </a:spcAft>
              <a:buSzPts val="1800"/>
              <a:buNone/>
              <a:defRPr b="1" sz="1800"/>
            </a:lvl4pPr>
            <a:lvl5pPr lvl="4" algn="ctr">
              <a:lnSpc>
                <a:spcPct val="95000"/>
              </a:lnSpc>
              <a:spcBef>
                <a:spcPts val="600"/>
              </a:spcBef>
              <a:spcAft>
                <a:spcPts val="0"/>
              </a:spcAft>
              <a:buSzPts val="1800"/>
              <a:buNone/>
              <a:defRPr b="1" sz="1800"/>
            </a:lvl5pPr>
            <a:lvl6pPr lvl="5" algn="ctr">
              <a:lnSpc>
                <a:spcPct val="95000"/>
              </a:lnSpc>
              <a:spcBef>
                <a:spcPts val="600"/>
              </a:spcBef>
              <a:spcAft>
                <a:spcPts val="0"/>
              </a:spcAft>
              <a:buClr>
                <a:schemeClr val="accent1"/>
              </a:buClr>
              <a:buSzPts val="1800"/>
              <a:buNone/>
              <a:defRPr b="1" sz="1800"/>
            </a:lvl6pPr>
            <a:lvl7pPr lvl="6" algn="ctr">
              <a:lnSpc>
                <a:spcPct val="95000"/>
              </a:lnSpc>
              <a:spcBef>
                <a:spcPts val="600"/>
              </a:spcBef>
              <a:spcAft>
                <a:spcPts val="0"/>
              </a:spcAft>
              <a:buClr>
                <a:schemeClr val="lt1"/>
              </a:buClr>
              <a:buSzPts val="1800"/>
              <a:buNone/>
              <a:defRPr b="1" sz="1800"/>
            </a:lvl7pPr>
            <a:lvl8pPr lvl="7" algn="ctr">
              <a:lnSpc>
                <a:spcPct val="95000"/>
              </a:lnSpc>
              <a:spcBef>
                <a:spcPts val="600"/>
              </a:spcBef>
              <a:spcAft>
                <a:spcPts val="0"/>
              </a:spcAft>
              <a:buClr>
                <a:schemeClr val="lt1"/>
              </a:buClr>
              <a:buSzPts val="1800"/>
              <a:buNone/>
              <a:defRPr b="1" sz="1800"/>
            </a:lvl8pPr>
            <a:lvl9pPr lvl="8" algn="ctr">
              <a:lnSpc>
                <a:spcPct val="95000"/>
              </a:lnSpc>
              <a:spcBef>
                <a:spcPts val="600"/>
              </a:spcBef>
              <a:spcAft>
                <a:spcPts val="600"/>
              </a:spcAft>
              <a:buClr>
                <a:schemeClr val="lt1"/>
              </a:buClr>
              <a:buSzPts val="1800"/>
              <a:buNone/>
              <a:defRPr b="1"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p:cSld name="Three Content">
    <p:spTree>
      <p:nvGrpSpPr>
        <p:cNvPr id="148" name="Shape 148"/>
        <p:cNvGrpSpPr/>
        <p:nvPr/>
      </p:nvGrpSpPr>
      <p:grpSpPr>
        <a:xfrm>
          <a:off x="0" y="0"/>
          <a:ext cx="0" cy="0"/>
          <a:chOff x="0" y="0"/>
          <a:chExt cx="0" cy="0"/>
        </a:xfrm>
      </p:grpSpPr>
      <p:sp>
        <p:nvSpPr>
          <p:cNvPr id="149" name="Google Shape;149;p30"/>
          <p:cNvSpPr txBox="1"/>
          <p:nvPr>
            <p:ph idx="1" type="body"/>
          </p:nvPr>
        </p:nvSpPr>
        <p:spPr>
          <a:xfrm>
            <a:off x="342047" y="1033041"/>
            <a:ext cx="2730755" cy="3394867"/>
          </a:xfrm>
          <a:prstGeom prst="rect">
            <a:avLst/>
          </a:prstGeom>
          <a:noFill/>
          <a:ln>
            <a:noFill/>
          </a:ln>
        </p:spPr>
        <p:txBody>
          <a:bodyPr anchorCtr="0" anchor="t" bIns="45700" lIns="365750" spcFirstLastPara="1" rIns="36575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50" name="Google Shape;150;p30"/>
          <p:cNvSpPr txBox="1"/>
          <p:nvPr>
            <p:ph idx="2" type="body"/>
          </p:nvPr>
        </p:nvSpPr>
        <p:spPr>
          <a:xfrm>
            <a:off x="3205813" y="1033041"/>
            <a:ext cx="2730755" cy="3394867"/>
          </a:xfrm>
          <a:prstGeom prst="rect">
            <a:avLst/>
          </a:prstGeom>
          <a:noFill/>
          <a:ln>
            <a:noFill/>
          </a:ln>
        </p:spPr>
        <p:txBody>
          <a:bodyPr anchorCtr="0" anchor="t" bIns="45700" lIns="365750" spcFirstLastPara="1" rIns="36575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51" name="Google Shape;151;p30"/>
          <p:cNvSpPr txBox="1"/>
          <p:nvPr>
            <p:ph idx="3" type="body"/>
          </p:nvPr>
        </p:nvSpPr>
        <p:spPr>
          <a:xfrm>
            <a:off x="6069806" y="1033040"/>
            <a:ext cx="2732147" cy="3394869"/>
          </a:xfrm>
          <a:prstGeom prst="rect">
            <a:avLst/>
          </a:prstGeom>
          <a:noFill/>
          <a:ln>
            <a:noFill/>
          </a:ln>
        </p:spPr>
        <p:txBody>
          <a:bodyPr anchorCtr="0" anchor="t" bIns="45700" lIns="365750" spcFirstLastPara="1" rIns="36575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52" name="Google Shape;152;p30"/>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30"/>
          <p:cNvSpPr txBox="1"/>
          <p:nvPr>
            <p:ph idx="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_1_Title Only">
  <p:cSld name="SOS_1_Title Only">
    <p:spTree>
      <p:nvGrpSpPr>
        <p:cNvPr id="2168" name="Shape 2168"/>
        <p:cNvGrpSpPr/>
        <p:nvPr/>
      </p:nvGrpSpPr>
      <p:grpSpPr>
        <a:xfrm>
          <a:off x="0" y="0"/>
          <a:ext cx="0" cy="0"/>
          <a:chOff x="0" y="0"/>
          <a:chExt cx="0" cy="0"/>
        </a:xfrm>
      </p:grpSpPr>
      <p:sp>
        <p:nvSpPr>
          <p:cNvPr id="2169" name="Google Shape;2169;p288"/>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70" name="Google Shape;2170;p288"/>
          <p:cNvSpPr txBox="1"/>
          <p:nvPr>
            <p:ph idx="1" type="subTitle"/>
          </p:nvPr>
        </p:nvSpPr>
        <p:spPr>
          <a:xfrm>
            <a:off x="342048" y="660004"/>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1_Title and Content – Dark">
    <p:bg>
      <p:bgPr>
        <a:solidFill>
          <a:schemeClr val="lt1"/>
        </a:solidFill>
      </p:bgPr>
    </p:bg>
    <p:spTree>
      <p:nvGrpSpPr>
        <p:cNvPr id="2171" name="Shape 2171"/>
        <p:cNvGrpSpPr/>
        <p:nvPr/>
      </p:nvGrpSpPr>
      <p:grpSpPr>
        <a:xfrm>
          <a:off x="0" y="0"/>
          <a:ext cx="0" cy="0"/>
          <a:chOff x="0" y="0"/>
          <a:chExt cx="0" cy="0"/>
        </a:xfrm>
      </p:grpSpPr>
      <p:pic>
        <p:nvPicPr>
          <p:cNvPr id="2172" name="Google Shape;2172;p289"/>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173" name="Google Shape;2173;p289"/>
          <p:cNvSpPr txBox="1"/>
          <p:nvPr>
            <p:ph idx="1" type="body"/>
          </p:nvPr>
        </p:nvSpPr>
        <p:spPr>
          <a:xfrm>
            <a:off x="342047" y="1034716"/>
            <a:ext cx="8459904" cy="3393192"/>
          </a:xfrm>
          <a:prstGeom prst="rect">
            <a:avLst/>
          </a:prstGeom>
          <a:noFill/>
          <a:ln>
            <a:noFill/>
          </a:ln>
        </p:spPr>
        <p:txBody>
          <a:bodyPr anchorCtr="0" anchor="t" bIns="25700" lIns="0" spcFirstLastPara="1" rIns="0" wrap="square" tIns="102875"/>
          <a:lstStyle>
            <a:lvl1pPr indent="-273050" lvl="0" marL="457200" algn="l">
              <a:lnSpc>
                <a:spcPct val="92000"/>
              </a:lnSpc>
              <a:spcBef>
                <a:spcPts val="500"/>
              </a:spcBef>
              <a:spcAft>
                <a:spcPts val="0"/>
              </a:spcAft>
              <a:buSzPts val="700"/>
              <a:buChar char="▶"/>
              <a:defRPr/>
            </a:lvl1pPr>
            <a:lvl2pPr indent="-304800" lvl="1" marL="914400" algn="l">
              <a:lnSpc>
                <a:spcPct val="95000"/>
              </a:lnSpc>
              <a:spcBef>
                <a:spcPts val="500"/>
              </a:spcBef>
              <a:spcAft>
                <a:spcPts val="0"/>
              </a:spcAft>
              <a:buSzPts val="1200"/>
              <a:buChar char="•"/>
              <a:defRPr/>
            </a:lvl2pPr>
            <a:lvl3pPr indent="-304800" lvl="2" marL="1371600" algn="l">
              <a:lnSpc>
                <a:spcPct val="95000"/>
              </a:lnSpc>
              <a:spcBef>
                <a:spcPts val="500"/>
              </a:spcBef>
              <a:spcAft>
                <a:spcPts val="0"/>
              </a:spcAft>
              <a:buSzPts val="1200"/>
              <a:buChar char="•"/>
              <a:defRPr/>
            </a:lvl3pPr>
            <a:lvl4pPr indent="-298450" lvl="3" marL="1828800" algn="l">
              <a:lnSpc>
                <a:spcPct val="95000"/>
              </a:lnSpc>
              <a:spcBef>
                <a:spcPts val="500"/>
              </a:spcBef>
              <a:spcAft>
                <a:spcPts val="0"/>
              </a:spcAft>
              <a:buSzPts val="1100"/>
              <a:buChar char="−"/>
              <a:defRPr/>
            </a:lvl4pPr>
            <a:lvl5pPr indent="-298450" lvl="4" marL="2286000" algn="l">
              <a:lnSpc>
                <a:spcPct val="95000"/>
              </a:lnSpc>
              <a:spcBef>
                <a:spcPts val="500"/>
              </a:spcBef>
              <a:spcAft>
                <a:spcPts val="0"/>
              </a:spcAft>
              <a:buSzPts val="1100"/>
              <a:buChar char="​"/>
              <a:defRPr/>
            </a:lvl5pPr>
            <a:lvl6pPr indent="-298450" lvl="5" marL="2743200" algn="l">
              <a:lnSpc>
                <a:spcPct val="95000"/>
              </a:lnSpc>
              <a:spcBef>
                <a:spcPts val="500"/>
              </a:spcBef>
              <a:spcAft>
                <a:spcPts val="0"/>
              </a:spcAft>
              <a:buClr>
                <a:schemeClr val="accent1"/>
              </a:buClr>
              <a:buSzPts val="1100"/>
              <a:buChar char="​"/>
              <a:defRPr/>
            </a:lvl6pPr>
            <a:lvl7pPr indent="-298450" lvl="6" marL="3200400" algn="l">
              <a:lnSpc>
                <a:spcPct val="95000"/>
              </a:lnSpc>
              <a:spcBef>
                <a:spcPts val="500"/>
              </a:spcBef>
              <a:spcAft>
                <a:spcPts val="0"/>
              </a:spcAft>
              <a:buClr>
                <a:schemeClr val="dk1"/>
              </a:buClr>
              <a:buSzPts val="1100"/>
              <a:buChar char="​"/>
              <a:defRPr/>
            </a:lvl7pPr>
            <a:lvl8pPr indent="-298450" lvl="7" marL="3657600" algn="l">
              <a:lnSpc>
                <a:spcPct val="95000"/>
              </a:lnSpc>
              <a:spcBef>
                <a:spcPts val="500"/>
              </a:spcBef>
              <a:spcAft>
                <a:spcPts val="0"/>
              </a:spcAft>
              <a:buClr>
                <a:schemeClr val="dk1"/>
              </a:buClr>
              <a:buSzPts val="1100"/>
              <a:buChar char="​"/>
              <a:defRPr/>
            </a:lvl8pPr>
            <a:lvl9pPr indent="-228600" lvl="8" marL="4114800" algn="l">
              <a:lnSpc>
                <a:spcPct val="95000"/>
              </a:lnSpc>
              <a:spcBef>
                <a:spcPts val="500"/>
              </a:spcBef>
              <a:spcAft>
                <a:spcPts val="200"/>
              </a:spcAft>
              <a:buClr>
                <a:schemeClr val="dk1"/>
              </a:buClr>
              <a:buSzPts val="1100"/>
              <a:buNone/>
              <a:defRPr/>
            </a:lvl9pPr>
          </a:lstStyle>
          <a:p/>
        </p:txBody>
      </p:sp>
      <p:sp>
        <p:nvSpPr>
          <p:cNvPr id="2174" name="Google Shape;2174;p289"/>
          <p:cNvSpPr txBox="1"/>
          <p:nvPr>
            <p:ph type="title"/>
          </p:nvPr>
        </p:nvSpPr>
        <p:spPr>
          <a:xfrm>
            <a:off x="342047" y="232795"/>
            <a:ext cx="8459906" cy="332690"/>
          </a:xfrm>
          <a:prstGeom prst="rect">
            <a:avLst/>
          </a:prstGeom>
          <a:noFill/>
          <a:ln>
            <a:noFill/>
          </a:ln>
        </p:spPr>
        <p:txBody>
          <a:bodyPr anchorCtr="0" anchor="t" bIns="0" lIns="0" spcFirstLastPara="1" rIns="0" wrap="square" tIns="46275"/>
          <a:lstStyle>
            <a:lvl1pPr lvl="0" algn="ctr">
              <a:lnSpc>
                <a:spcPct val="86000"/>
              </a:lnSpc>
              <a:spcBef>
                <a:spcPts val="0"/>
              </a:spcBef>
              <a:spcAft>
                <a:spcPts val="0"/>
              </a:spcAft>
              <a:buClr>
                <a:schemeClr val="dk1"/>
              </a:buClr>
              <a:buSzPts val="1100"/>
              <a:buFont typeface="Arial"/>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75" name="Google Shape;2175;p289"/>
          <p:cNvSpPr txBox="1"/>
          <p:nvPr>
            <p:ph idx="2" type="subTitle"/>
          </p:nvPr>
        </p:nvSpPr>
        <p:spPr>
          <a:xfrm>
            <a:off x="342047" y="660003"/>
            <a:ext cx="8459904" cy="205950"/>
          </a:xfrm>
          <a:prstGeom prst="rect">
            <a:avLst/>
          </a:prstGeom>
          <a:noFill/>
          <a:ln>
            <a:noFill/>
          </a:ln>
        </p:spPr>
        <p:txBody>
          <a:bodyPr anchorCtr="0" anchor="t" bIns="25700" lIns="0" spcFirstLastPara="1" rIns="0" wrap="square" tIns="0"/>
          <a:lstStyle>
            <a:lvl1pPr lvl="0" algn="ctr">
              <a:lnSpc>
                <a:spcPct val="92000"/>
              </a:lnSpc>
              <a:spcBef>
                <a:spcPts val="500"/>
              </a:spcBef>
              <a:spcAft>
                <a:spcPts val="0"/>
              </a:spcAft>
              <a:buSzPts val="1000"/>
              <a:buNone/>
              <a:defRPr sz="1800">
                <a:solidFill>
                  <a:schemeClr val="accent2"/>
                </a:solidFill>
              </a:defRPr>
            </a:lvl1pPr>
            <a:lvl2pPr lvl="1" algn="ctr">
              <a:lnSpc>
                <a:spcPct val="95000"/>
              </a:lnSpc>
              <a:spcBef>
                <a:spcPts val="500"/>
              </a:spcBef>
              <a:spcAft>
                <a:spcPts val="0"/>
              </a:spcAft>
              <a:buSzPts val="1300"/>
              <a:buNone/>
              <a:defRPr sz="1500"/>
            </a:lvl2pPr>
            <a:lvl3pPr lvl="2" algn="ctr">
              <a:lnSpc>
                <a:spcPct val="95000"/>
              </a:lnSpc>
              <a:spcBef>
                <a:spcPts val="500"/>
              </a:spcBef>
              <a:spcAft>
                <a:spcPts val="0"/>
              </a:spcAft>
              <a:buSzPts val="1200"/>
              <a:buNone/>
              <a:defRPr sz="1400"/>
            </a:lvl3pPr>
            <a:lvl4pPr lvl="3" algn="ctr">
              <a:lnSpc>
                <a:spcPct val="95000"/>
              </a:lnSpc>
              <a:spcBef>
                <a:spcPts val="500"/>
              </a:spcBef>
              <a:spcAft>
                <a:spcPts val="0"/>
              </a:spcAft>
              <a:buSzPts val="900"/>
              <a:buNone/>
              <a:defRPr sz="1200"/>
            </a:lvl4pPr>
            <a:lvl5pPr lvl="4" algn="ctr">
              <a:lnSpc>
                <a:spcPct val="95000"/>
              </a:lnSpc>
              <a:spcBef>
                <a:spcPts val="500"/>
              </a:spcBef>
              <a:spcAft>
                <a:spcPts val="0"/>
              </a:spcAft>
              <a:buSzPts val="900"/>
              <a:buNone/>
              <a:defRPr sz="1200"/>
            </a:lvl5pPr>
            <a:lvl6pPr lvl="5" algn="ctr">
              <a:lnSpc>
                <a:spcPct val="95000"/>
              </a:lnSpc>
              <a:spcBef>
                <a:spcPts val="500"/>
              </a:spcBef>
              <a:spcAft>
                <a:spcPts val="0"/>
              </a:spcAft>
              <a:buClr>
                <a:schemeClr val="accent1"/>
              </a:buClr>
              <a:buSzPts val="900"/>
              <a:buNone/>
              <a:defRPr sz="1200"/>
            </a:lvl6pPr>
            <a:lvl7pPr lvl="6" algn="ctr">
              <a:lnSpc>
                <a:spcPct val="95000"/>
              </a:lnSpc>
              <a:spcBef>
                <a:spcPts val="500"/>
              </a:spcBef>
              <a:spcAft>
                <a:spcPts val="0"/>
              </a:spcAft>
              <a:buClr>
                <a:schemeClr val="dk1"/>
              </a:buClr>
              <a:buSzPts val="900"/>
              <a:buNone/>
              <a:defRPr sz="1200"/>
            </a:lvl7pPr>
            <a:lvl8pPr lvl="7" algn="ctr">
              <a:lnSpc>
                <a:spcPct val="95000"/>
              </a:lnSpc>
              <a:spcBef>
                <a:spcPts val="500"/>
              </a:spcBef>
              <a:spcAft>
                <a:spcPts val="0"/>
              </a:spcAft>
              <a:buClr>
                <a:schemeClr val="dk1"/>
              </a:buClr>
              <a:buSzPts val="900"/>
              <a:buNone/>
              <a:defRPr sz="1200"/>
            </a:lvl8pPr>
            <a:lvl9pPr lvl="8" algn="ctr">
              <a:lnSpc>
                <a:spcPct val="95000"/>
              </a:lnSpc>
              <a:spcBef>
                <a:spcPts val="500"/>
              </a:spcBef>
              <a:spcAft>
                <a:spcPts val="200"/>
              </a:spcAft>
              <a:buClr>
                <a:schemeClr val="dk1"/>
              </a:buClr>
              <a:buSzPts val="9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76" name="Shape 2176"/>
        <p:cNvGrpSpPr/>
        <p:nvPr/>
      </p:nvGrpSpPr>
      <p:grpSpPr>
        <a:xfrm>
          <a:off x="0" y="0"/>
          <a:ext cx="0" cy="0"/>
          <a:chOff x="0" y="0"/>
          <a:chExt cx="0" cy="0"/>
        </a:xfrm>
      </p:grpSpPr>
      <p:sp>
        <p:nvSpPr>
          <p:cNvPr id="2177" name="Google Shape;2177;p290"/>
          <p:cNvSpPr txBox="1"/>
          <p:nvPr>
            <p:ph type="title"/>
          </p:nvPr>
        </p:nvSpPr>
        <p:spPr>
          <a:xfrm>
            <a:off x="311701" y="445025"/>
            <a:ext cx="8520600" cy="572700"/>
          </a:xfrm>
          <a:prstGeom prst="rect">
            <a:avLst/>
          </a:prstGeom>
          <a:noFill/>
          <a:ln>
            <a:noFill/>
          </a:ln>
        </p:spPr>
        <p:txBody>
          <a:bodyPr anchorCtr="0" anchor="t" bIns="68575" lIns="68575" spcFirstLastPara="1" rIns="68575" wrap="square" tIns="68575"/>
          <a:lstStyle>
            <a:lvl1pPr lvl="0" algn="ctr">
              <a:lnSpc>
                <a:spcPct val="86000"/>
              </a:lnSpc>
              <a:spcBef>
                <a:spcPts val="0"/>
              </a:spcBef>
              <a:spcAft>
                <a:spcPts val="0"/>
              </a:spcAft>
              <a:buClr>
                <a:schemeClr val="lt1"/>
              </a:buClr>
              <a:buSzPts val="2100"/>
              <a:buFont typeface="Arial"/>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2178" name="Google Shape;2178;p290"/>
          <p:cNvSpPr txBox="1"/>
          <p:nvPr>
            <p:ph idx="1" type="body"/>
          </p:nvPr>
        </p:nvSpPr>
        <p:spPr>
          <a:xfrm>
            <a:off x="311701" y="1152475"/>
            <a:ext cx="8520600" cy="3416400"/>
          </a:xfrm>
          <a:prstGeom prst="rect">
            <a:avLst/>
          </a:prstGeom>
          <a:noFill/>
          <a:ln>
            <a:noFill/>
          </a:ln>
        </p:spPr>
        <p:txBody>
          <a:bodyPr anchorCtr="0" anchor="t" bIns="68575" lIns="68575" spcFirstLastPara="1" rIns="68575" wrap="square" tIns="68575"/>
          <a:lstStyle>
            <a:lvl1pPr indent="-317500" lvl="0" marL="457200" algn="l">
              <a:lnSpc>
                <a:spcPct val="92000"/>
              </a:lnSpc>
              <a:spcBef>
                <a:spcPts val="0"/>
              </a:spcBef>
              <a:spcAft>
                <a:spcPts val="0"/>
              </a:spcAft>
              <a:buSzPts val="1400"/>
              <a:buChar char="●"/>
              <a:defRPr/>
            </a:lvl1pPr>
            <a:lvl2pPr indent="-298450" lvl="1" marL="914400" algn="l">
              <a:lnSpc>
                <a:spcPct val="95000"/>
              </a:lnSpc>
              <a:spcBef>
                <a:spcPts val="1600"/>
              </a:spcBef>
              <a:spcAft>
                <a:spcPts val="0"/>
              </a:spcAft>
              <a:buSzPts val="1100"/>
              <a:buChar char="○"/>
              <a:defRPr/>
            </a:lvl2pPr>
            <a:lvl3pPr indent="-298450" lvl="2" marL="1371600" algn="l">
              <a:lnSpc>
                <a:spcPct val="95000"/>
              </a:lnSpc>
              <a:spcBef>
                <a:spcPts val="1600"/>
              </a:spcBef>
              <a:spcAft>
                <a:spcPts val="0"/>
              </a:spcAft>
              <a:buSzPts val="1100"/>
              <a:buChar char="■"/>
              <a:defRPr/>
            </a:lvl3pPr>
            <a:lvl4pPr indent="-298450" lvl="3" marL="1828800" algn="l">
              <a:lnSpc>
                <a:spcPct val="95000"/>
              </a:lnSpc>
              <a:spcBef>
                <a:spcPts val="1600"/>
              </a:spcBef>
              <a:spcAft>
                <a:spcPts val="0"/>
              </a:spcAft>
              <a:buSzPts val="1100"/>
              <a:buChar char="●"/>
              <a:defRPr/>
            </a:lvl4pPr>
            <a:lvl5pPr indent="-298450" lvl="4" marL="2286000" algn="l">
              <a:lnSpc>
                <a:spcPct val="95000"/>
              </a:lnSpc>
              <a:spcBef>
                <a:spcPts val="1600"/>
              </a:spcBef>
              <a:spcAft>
                <a:spcPts val="0"/>
              </a:spcAft>
              <a:buSzPts val="1100"/>
              <a:buChar char="○"/>
              <a:defRPr/>
            </a:lvl5pPr>
            <a:lvl6pPr indent="-298450" lvl="5" marL="2743200" algn="l">
              <a:lnSpc>
                <a:spcPct val="95000"/>
              </a:lnSpc>
              <a:spcBef>
                <a:spcPts val="1600"/>
              </a:spcBef>
              <a:spcAft>
                <a:spcPts val="0"/>
              </a:spcAft>
              <a:buClr>
                <a:schemeClr val="accent1"/>
              </a:buClr>
              <a:buSzPts val="1100"/>
              <a:buChar char="■"/>
              <a:defRPr/>
            </a:lvl6pPr>
            <a:lvl7pPr indent="-298450" lvl="6" marL="3200400" algn="l">
              <a:lnSpc>
                <a:spcPct val="95000"/>
              </a:lnSpc>
              <a:spcBef>
                <a:spcPts val="1600"/>
              </a:spcBef>
              <a:spcAft>
                <a:spcPts val="0"/>
              </a:spcAft>
              <a:buClr>
                <a:schemeClr val="lt1"/>
              </a:buClr>
              <a:buSzPts val="1100"/>
              <a:buChar char="●"/>
              <a:defRPr/>
            </a:lvl7pPr>
            <a:lvl8pPr indent="-298450" lvl="7" marL="3657600" algn="l">
              <a:lnSpc>
                <a:spcPct val="95000"/>
              </a:lnSpc>
              <a:spcBef>
                <a:spcPts val="1600"/>
              </a:spcBef>
              <a:spcAft>
                <a:spcPts val="0"/>
              </a:spcAft>
              <a:buClr>
                <a:schemeClr val="lt1"/>
              </a:buClr>
              <a:buSzPts val="1100"/>
              <a:buChar char="○"/>
              <a:defRPr/>
            </a:lvl8pPr>
            <a:lvl9pPr indent="-298450" lvl="8" marL="4114800" algn="l">
              <a:lnSpc>
                <a:spcPct val="95000"/>
              </a:lnSpc>
              <a:spcBef>
                <a:spcPts val="1600"/>
              </a:spcBef>
              <a:spcAft>
                <a:spcPts val="1600"/>
              </a:spcAft>
              <a:buClr>
                <a:schemeClr val="lt1"/>
              </a:buClr>
              <a:buSzPts val="1100"/>
              <a:buChar char="■"/>
              <a:defRPr/>
            </a:lvl9pPr>
          </a:lstStyle>
          <a:p/>
        </p:txBody>
      </p:sp>
      <p:sp>
        <p:nvSpPr>
          <p:cNvPr id="2179" name="Google Shape;2179;p290"/>
          <p:cNvSpPr txBox="1"/>
          <p:nvPr>
            <p:ph idx="12" type="sldNum"/>
          </p:nvPr>
        </p:nvSpPr>
        <p:spPr>
          <a:xfrm>
            <a:off x="8472459"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1_Title Only">
    <p:spTree>
      <p:nvGrpSpPr>
        <p:cNvPr id="2180" name="Shape 2180"/>
        <p:cNvGrpSpPr/>
        <p:nvPr/>
      </p:nvGrpSpPr>
      <p:grpSpPr>
        <a:xfrm>
          <a:off x="0" y="0"/>
          <a:ext cx="0" cy="0"/>
          <a:chOff x="0" y="0"/>
          <a:chExt cx="0" cy="0"/>
        </a:xfrm>
      </p:grpSpPr>
      <p:sp>
        <p:nvSpPr>
          <p:cNvPr id="2181" name="Google Shape;2181;p291"/>
          <p:cNvSpPr txBox="1"/>
          <p:nvPr>
            <p:ph type="title"/>
          </p:nvPr>
        </p:nvSpPr>
        <p:spPr>
          <a:xfrm>
            <a:off x="342047" y="232795"/>
            <a:ext cx="8460000" cy="332775"/>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82" name="Google Shape;2182;p291"/>
          <p:cNvSpPr txBox="1"/>
          <p:nvPr>
            <p:ph idx="1" type="subTitle"/>
          </p:nvPr>
        </p:nvSpPr>
        <p:spPr>
          <a:xfrm>
            <a:off x="342047" y="660003"/>
            <a:ext cx="8460000" cy="20587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 Dark">
  <p:cSld name="1_Two Content – Dark">
    <p:bg>
      <p:bgPr>
        <a:solidFill>
          <a:schemeClr val="lt1"/>
        </a:solidFill>
      </p:bgPr>
    </p:bg>
    <p:spTree>
      <p:nvGrpSpPr>
        <p:cNvPr id="2183" name="Shape 2183"/>
        <p:cNvGrpSpPr/>
        <p:nvPr/>
      </p:nvGrpSpPr>
      <p:grpSpPr>
        <a:xfrm>
          <a:off x="0" y="0"/>
          <a:ext cx="0" cy="0"/>
          <a:chOff x="0" y="0"/>
          <a:chExt cx="0" cy="0"/>
        </a:xfrm>
      </p:grpSpPr>
      <p:sp>
        <p:nvSpPr>
          <p:cNvPr id="2184" name="Google Shape;2184;p292"/>
          <p:cNvSpPr txBox="1"/>
          <p:nvPr>
            <p:ph idx="1" type="body"/>
          </p:nvPr>
        </p:nvSpPr>
        <p:spPr>
          <a:xfrm>
            <a:off x="342047" y="1034716"/>
            <a:ext cx="4011975" cy="3393225"/>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2185" name="Google Shape;2185;p292"/>
          <p:cNvSpPr txBox="1"/>
          <p:nvPr>
            <p:ph idx="2" type="body"/>
          </p:nvPr>
        </p:nvSpPr>
        <p:spPr>
          <a:xfrm>
            <a:off x="4790023" y="1034716"/>
            <a:ext cx="4011975" cy="3393225"/>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2186" name="Google Shape;2186;p292"/>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2187" name="Google Shape;2187;p292"/>
          <p:cNvSpPr txBox="1"/>
          <p:nvPr>
            <p:ph type="title"/>
          </p:nvPr>
        </p:nvSpPr>
        <p:spPr>
          <a:xfrm>
            <a:off x="342047" y="232795"/>
            <a:ext cx="8460000" cy="332775"/>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88" name="Google Shape;2188;p292"/>
          <p:cNvSpPr txBox="1"/>
          <p:nvPr>
            <p:ph idx="3" type="subTitle"/>
          </p:nvPr>
        </p:nvSpPr>
        <p:spPr>
          <a:xfrm>
            <a:off x="342047" y="660003"/>
            <a:ext cx="8460000" cy="205875"/>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bg>
      <p:bgPr>
        <a:solidFill>
          <a:schemeClr val="lt1"/>
        </a:solidFill>
      </p:bgPr>
    </p:bg>
    <p:spTree>
      <p:nvGrpSpPr>
        <p:cNvPr id="2189" name="Shape 2189"/>
        <p:cNvGrpSpPr/>
        <p:nvPr/>
      </p:nvGrpSpPr>
      <p:grpSpPr>
        <a:xfrm>
          <a:off x="0" y="0"/>
          <a:ext cx="0" cy="0"/>
          <a:chOff x="0" y="0"/>
          <a:chExt cx="0" cy="0"/>
        </a:xfrm>
      </p:grpSpPr>
      <p:pic>
        <p:nvPicPr>
          <p:cNvPr id="2190" name="Google Shape;2190;p293"/>
          <p:cNvPicPr preferRelativeResize="0"/>
          <p:nvPr/>
        </p:nvPicPr>
        <p:blipFill rotWithShape="1">
          <a:blip r:embed="rId2">
            <a:alphaModFix/>
          </a:blip>
          <a:srcRect b="0" l="0" r="0" t="0"/>
          <a:stretch/>
        </p:blipFill>
        <p:spPr>
          <a:xfrm>
            <a:off x="378" y="212"/>
            <a:ext cx="9143244" cy="5143075"/>
          </a:xfrm>
          <a:prstGeom prst="rect">
            <a:avLst/>
          </a:prstGeom>
          <a:noFill/>
          <a:ln>
            <a:noFill/>
          </a:ln>
        </p:spPr>
      </p:pic>
      <p:sp>
        <p:nvSpPr>
          <p:cNvPr id="2191" name="Google Shape;2191;p293"/>
          <p:cNvSpPr txBox="1"/>
          <p:nvPr>
            <p:ph type="title"/>
          </p:nvPr>
        </p:nvSpPr>
        <p:spPr>
          <a:xfrm>
            <a:off x="506461" y="237510"/>
            <a:ext cx="8084086" cy="2154865"/>
          </a:xfrm>
          <a:prstGeom prst="rect">
            <a:avLst/>
          </a:prstGeom>
          <a:noFill/>
          <a:ln>
            <a:noFill/>
          </a:ln>
        </p:spPr>
        <p:txBody>
          <a:bodyPr anchorCtr="0" anchor="b" bIns="0" lIns="0" spcFirstLastPara="1" rIns="0" wrap="square" tIns="61700"/>
          <a:lstStyle>
            <a:lvl1pPr lvl="0" algn="l">
              <a:lnSpc>
                <a:spcPct val="100000"/>
              </a:lnSpc>
              <a:spcBef>
                <a:spcPts val="0"/>
              </a:spcBef>
              <a:spcAft>
                <a:spcPts val="0"/>
              </a:spcAft>
              <a:buClr>
                <a:schemeClr val="dk1"/>
              </a:buClr>
              <a:buSzPts val="4100"/>
              <a:buFont typeface="Arial"/>
              <a:buNone/>
              <a:defRPr b="0"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92" name="Google Shape;2192;p293"/>
          <p:cNvSpPr txBox="1"/>
          <p:nvPr>
            <p:ph idx="1" type="body"/>
          </p:nvPr>
        </p:nvSpPr>
        <p:spPr>
          <a:xfrm>
            <a:off x="506461" y="2535215"/>
            <a:ext cx="5346331" cy="741210"/>
          </a:xfrm>
          <a:prstGeom prst="rect">
            <a:avLst/>
          </a:prstGeom>
          <a:noFill/>
          <a:ln>
            <a:noFill/>
          </a:ln>
        </p:spPr>
        <p:txBody>
          <a:bodyPr anchorCtr="0" anchor="t" bIns="68575" lIns="0" spcFirstLastPara="1" rIns="0" wrap="square" tIns="0"/>
          <a:lstStyle>
            <a:lvl1pPr indent="-228600" lvl="0" marL="457200" algn="l">
              <a:lnSpc>
                <a:spcPct val="92000"/>
              </a:lnSpc>
              <a:spcBef>
                <a:spcPts val="500"/>
              </a:spcBef>
              <a:spcAft>
                <a:spcPts val="0"/>
              </a:spcAft>
              <a:buSzPts val="1500"/>
              <a:buFont typeface="Arial"/>
              <a:buNone/>
              <a:defRPr sz="2100"/>
            </a:lvl1pPr>
            <a:lvl2pPr indent="-228600" lvl="1" marL="914400" algn="l">
              <a:lnSpc>
                <a:spcPct val="95000"/>
              </a:lnSpc>
              <a:spcBef>
                <a:spcPts val="500"/>
              </a:spcBef>
              <a:spcAft>
                <a:spcPts val="0"/>
              </a:spcAft>
              <a:buSzPts val="1700"/>
              <a:buFont typeface="Arial"/>
              <a:buNone/>
              <a:defRPr/>
            </a:lvl2pPr>
            <a:lvl3pPr indent="-228600" lvl="2" marL="1371600" algn="l">
              <a:lnSpc>
                <a:spcPct val="95000"/>
              </a:lnSpc>
              <a:spcBef>
                <a:spcPts val="500"/>
              </a:spcBef>
              <a:spcAft>
                <a:spcPts val="0"/>
              </a:spcAft>
              <a:buSzPts val="1700"/>
              <a:buFont typeface="Arial"/>
              <a:buNone/>
              <a:defRPr/>
            </a:lvl3pPr>
            <a:lvl4pPr indent="-228600" lvl="3" marL="1828800" algn="l">
              <a:lnSpc>
                <a:spcPct val="95000"/>
              </a:lnSpc>
              <a:spcBef>
                <a:spcPts val="500"/>
              </a:spcBef>
              <a:spcAft>
                <a:spcPts val="0"/>
              </a:spcAft>
              <a:buSzPts val="1200"/>
              <a:buFont typeface="Arial"/>
              <a:buNone/>
              <a:defRPr/>
            </a:lvl4pPr>
            <a:lvl5pPr indent="-228600" lvl="4" marL="2286000" algn="l">
              <a:lnSpc>
                <a:spcPct val="95000"/>
              </a:lnSpc>
              <a:spcBef>
                <a:spcPts val="500"/>
              </a:spcBef>
              <a:spcAft>
                <a:spcPts val="0"/>
              </a:spcAft>
              <a:buSzPts val="1500"/>
              <a:buFont typeface="Arial"/>
              <a:buNone/>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193" name="Google Shape;2193;p293"/>
          <p:cNvSpPr txBox="1"/>
          <p:nvPr>
            <p:ph idx="2" type="body"/>
          </p:nvPr>
        </p:nvSpPr>
        <p:spPr>
          <a:xfrm>
            <a:off x="506462" y="3294086"/>
            <a:ext cx="5346331" cy="488915"/>
          </a:xfrm>
          <a:prstGeom prst="rect">
            <a:avLst/>
          </a:prstGeom>
          <a:noFill/>
          <a:ln>
            <a:noFill/>
          </a:ln>
        </p:spPr>
        <p:txBody>
          <a:bodyPr anchorCtr="0" anchor="t" bIns="34275" lIns="0" spcFirstLastPara="1" rIns="0" wrap="square" tIns="137150"/>
          <a:lstStyle>
            <a:lvl1pPr indent="-228600" lvl="0" marL="457200" algn="l">
              <a:lnSpc>
                <a:spcPct val="92000"/>
              </a:lnSpc>
              <a:spcBef>
                <a:spcPts val="500"/>
              </a:spcBef>
              <a:spcAft>
                <a:spcPts val="0"/>
              </a:spcAft>
              <a:buSzPts val="1100"/>
              <a:buFont typeface="Arial"/>
              <a:buNone/>
              <a:defRPr b="0" sz="15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194" name="Google Shape;2194;p293"/>
          <p:cNvSpPr txBox="1"/>
          <p:nvPr/>
        </p:nvSpPr>
        <p:spPr>
          <a:xfrm>
            <a:off x="5204012" y="26149"/>
            <a:ext cx="39367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
        <p:nvSpPr>
          <p:cNvPr id="2195" name="Google Shape;2195;p293"/>
          <p:cNvSpPr txBox="1"/>
          <p:nvPr>
            <p:ph idx="3" type="body"/>
          </p:nvPr>
        </p:nvSpPr>
        <p:spPr>
          <a:xfrm>
            <a:off x="506462" y="3800660"/>
            <a:ext cx="5346331" cy="488915"/>
          </a:xfrm>
          <a:prstGeom prst="rect">
            <a:avLst/>
          </a:prstGeom>
          <a:noFill/>
          <a:ln>
            <a:noFill/>
          </a:ln>
        </p:spPr>
        <p:txBody>
          <a:bodyPr anchorCtr="0" anchor="t" bIns="34275" lIns="0" spcFirstLastPara="1" rIns="0" wrap="square" tIns="137150"/>
          <a:lstStyle>
            <a:lvl1pPr indent="-228600" lvl="0" marL="457200" marR="0" algn="l">
              <a:lnSpc>
                <a:spcPct val="90000"/>
              </a:lnSpc>
              <a:spcBef>
                <a:spcPts val="800"/>
              </a:spcBef>
              <a:spcAft>
                <a:spcPts val="0"/>
              </a:spcAft>
              <a:buClr>
                <a:srgbClr val="63A70A"/>
              </a:buClr>
              <a:buSzPts val="900"/>
              <a:buFont typeface="Merriweather Sans"/>
              <a:buNone/>
              <a:defRPr b="0" sz="14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2196" name="Shape 2196"/>
        <p:cNvGrpSpPr/>
        <p:nvPr/>
      </p:nvGrpSpPr>
      <p:grpSpPr>
        <a:xfrm>
          <a:off x="0" y="0"/>
          <a:ext cx="0" cy="0"/>
          <a:chOff x="0" y="0"/>
          <a:chExt cx="0" cy="0"/>
        </a:xfrm>
      </p:grpSpPr>
      <p:sp>
        <p:nvSpPr>
          <p:cNvPr id="2197" name="Google Shape;2197;p294"/>
          <p:cNvSpPr txBox="1"/>
          <p:nvPr>
            <p:ph type="title"/>
          </p:nvPr>
        </p:nvSpPr>
        <p:spPr>
          <a:xfrm>
            <a:off x="3205813" y="732518"/>
            <a:ext cx="4875110" cy="2124536"/>
          </a:xfrm>
          <a:prstGeom prst="rect">
            <a:avLst/>
          </a:prstGeom>
          <a:noFill/>
          <a:ln>
            <a:noFill/>
          </a:ln>
        </p:spPr>
        <p:txBody>
          <a:bodyPr anchorCtr="0" anchor="b" bIns="0" lIns="0" spcFirstLastPara="1" rIns="0" wrap="square" tIns="61700"/>
          <a:lstStyle>
            <a:lvl1pPr lvl="0" algn="r">
              <a:lnSpc>
                <a:spcPct val="86000"/>
              </a:lnSpc>
              <a:spcBef>
                <a:spcPts val="0"/>
              </a:spcBef>
              <a:spcAft>
                <a:spcPts val="0"/>
              </a:spcAft>
              <a:buClr>
                <a:schemeClr val="dk1"/>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98" name="Google Shape;2198;p294"/>
          <p:cNvSpPr txBox="1"/>
          <p:nvPr>
            <p:ph idx="1" type="subTitle"/>
          </p:nvPr>
        </p:nvSpPr>
        <p:spPr>
          <a:xfrm>
            <a:off x="3205813" y="3114293"/>
            <a:ext cx="4875110" cy="898194"/>
          </a:xfrm>
          <a:prstGeom prst="rect">
            <a:avLst/>
          </a:prstGeom>
          <a:noFill/>
          <a:ln>
            <a:noFill/>
          </a:ln>
        </p:spPr>
        <p:txBody>
          <a:bodyPr anchorCtr="0" anchor="t" bIns="34275" lIns="0" spcFirstLastPara="1" rIns="0" wrap="square" tIns="137150"/>
          <a:lstStyle>
            <a:lvl1pPr lvl="0" algn="r">
              <a:lnSpc>
                <a:spcPct val="92000"/>
              </a:lnSpc>
              <a:spcBef>
                <a:spcPts val="500"/>
              </a:spcBef>
              <a:spcAft>
                <a:spcPts val="0"/>
              </a:spcAft>
              <a:buSzPts val="1100"/>
              <a:buNone/>
              <a:defRPr b="0" sz="15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cxnSp>
        <p:nvCxnSpPr>
          <p:cNvPr id="2199" name="Google Shape;2199;p294"/>
          <p:cNvCxnSpPr/>
          <p:nvPr/>
        </p:nvCxnSpPr>
        <p:spPr>
          <a:xfrm>
            <a:off x="4787578"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2200" name="Google Shape;2200;p294"/>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201" name="Google Shape;2201;p294"/>
          <p:cNvSpPr txBox="1"/>
          <p:nvPr/>
        </p:nvSpPr>
        <p:spPr>
          <a:xfrm>
            <a:off x="4861112" y="26149"/>
            <a:ext cx="42796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showMasterSp="0">
  <p:cSld name="agenda">
    <p:bg>
      <p:bgPr>
        <a:blipFill>
          <a:blip r:embed="rId2">
            <a:alphaModFix/>
          </a:blip>
          <a:stretch>
            <a:fillRect/>
          </a:stretch>
        </a:blipFill>
      </p:bgPr>
    </p:bg>
    <p:spTree>
      <p:nvGrpSpPr>
        <p:cNvPr id="2202" name="Shape 2202"/>
        <p:cNvGrpSpPr/>
        <p:nvPr/>
      </p:nvGrpSpPr>
      <p:grpSpPr>
        <a:xfrm>
          <a:off x="0" y="0"/>
          <a:ext cx="0" cy="0"/>
          <a:chOff x="0" y="0"/>
          <a:chExt cx="0" cy="0"/>
        </a:xfrm>
      </p:grpSpPr>
      <p:pic>
        <p:nvPicPr>
          <p:cNvPr id="2203" name="Google Shape;2203;p295"/>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204" name="Google Shape;2204;p295"/>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
        <p:nvSpPr>
          <p:cNvPr id="2205" name="Google Shape;2205;p295"/>
          <p:cNvSpPr/>
          <p:nvPr/>
        </p:nvSpPr>
        <p:spPr>
          <a:xfrm>
            <a:off x="0" y="0"/>
            <a:ext cx="1103515" cy="5230783"/>
          </a:xfrm>
          <a:prstGeom prst="rect">
            <a:avLst/>
          </a:prstGeom>
          <a:gradFill>
            <a:gsLst>
              <a:gs pos="0">
                <a:srgbClr val="000000">
                  <a:alpha val="0"/>
                </a:srgbClr>
              </a:gs>
              <a:gs pos="11000">
                <a:srgbClr val="0C1406">
                  <a:alpha val="56862"/>
                </a:srgbClr>
              </a:gs>
              <a:gs pos="27000">
                <a:srgbClr val="32531B">
                  <a:alpha val="73725"/>
                </a:srgbClr>
              </a:gs>
              <a:gs pos="85000">
                <a:srgbClr val="63AE2E"/>
              </a:gs>
              <a:gs pos="100000">
                <a:srgbClr val="63AE2E"/>
              </a:gs>
            </a:gsLst>
            <a:lin ang="16200000"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06" name="Google Shape;2206;p295"/>
          <p:cNvSpPr txBox="1"/>
          <p:nvPr/>
        </p:nvSpPr>
        <p:spPr>
          <a:xfrm rot="-5400000">
            <a:off x="-2063634" y="2063635"/>
            <a:ext cx="5230783" cy="1103515"/>
          </a:xfrm>
          <a:prstGeom prst="rect">
            <a:avLst/>
          </a:prstGeom>
          <a:noFill/>
          <a:ln>
            <a:noFill/>
          </a:ln>
        </p:spPr>
        <p:txBody>
          <a:bodyPr anchorCtr="0" anchor="ctr" bIns="34275" lIns="68575" spcFirstLastPara="1" rIns="68575" wrap="square" tIns="411475">
            <a:noAutofit/>
          </a:bodyPr>
          <a:lstStyle/>
          <a:p>
            <a:pPr indent="0" lvl="0" marL="0" marR="0" rtl="0" algn="r">
              <a:spcBef>
                <a:spcPts val="0"/>
              </a:spcBef>
              <a:spcAft>
                <a:spcPts val="0"/>
              </a:spcAft>
              <a:buNone/>
            </a:pPr>
            <a:r>
              <a:rPr lang="en" sz="1800">
                <a:solidFill>
                  <a:schemeClr val="dk1"/>
                </a:solidFill>
                <a:latin typeface="Arial"/>
                <a:ea typeface="Arial"/>
                <a:cs typeface="Arial"/>
                <a:sym typeface="Arial"/>
              </a:rPr>
              <a:t>AGENDA</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Title and Content – Dark">
    <p:bg>
      <p:bgPr>
        <a:solidFill>
          <a:schemeClr val="lt1"/>
        </a:solidFill>
      </p:bgPr>
    </p:bg>
    <p:spTree>
      <p:nvGrpSpPr>
        <p:cNvPr id="2207" name="Shape 2207"/>
        <p:cNvGrpSpPr/>
        <p:nvPr/>
      </p:nvGrpSpPr>
      <p:grpSpPr>
        <a:xfrm>
          <a:off x="0" y="0"/>
          <a:ext cx="0" cy="0"/>
          <a:chOff x="0" y="0"/>
          <a:chExt cx="0" cy="0"/>
        </a:xfrm>
      </p:grpSpPr>
      <p:pic>
        <p:nvPicPr>
          <p:cNvPr id="2208" name="Google Shape;2208;p296"/>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209" name="Google Shape;2209;p296"/>
          <p:cNvSpPr txBox="1"/>
          <p:nvPr>
            <p:ph idx="1" type="body"/>
          </p:nvPr>
        </p:nvSpPr>
        <p:spPr>
          <a:xfrm>
            <a:off x="342047" y="1034716"/>
            <a:ext cx="8459904"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10" name="Google Shape;2210;p296"/>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1" name="Google Shape;2211;p296"/>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2212" name="Shape 2212"/>
        <p:cNvGrpSpPr/>
        <p:nvPr/>
      </p:nvGrpSpPr>
      <p:grpSpPr>
        <a:xfrm>
          <a:off x="0" y="0"/>
          <a:ext cx="0" cy="0"/>
          <a:chOff x="0" y="0"/>
          <a:chExt cx="0" cy="0"/>
        </a:xfrm>
      </p:grpSpPr>
      <p:sp>
        <p:nvSpPr>
          <p:cNvPr id="2213" name="Google Shape;2213;p297"/>
          <p:cNvSpPr txBox="1"/>
          <p:nvPr>
            <p:ph idx="1" type="body"/>
          </p:nvPr>
        </p:nvSpPr>
        <p:spPr>
          <a:xfrm>
            <a:off x="342047" y="1034716"/>
            <a:ext cx="4011930"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14" name="Google Shape;2214;p297"/>
          <p:cNvSpPr txBox="1"/>
          <p:nvPr>
            <p:ph idx="2" type="body"/>
          </p:nvPr>
        </p:nvSpPr>
        <p:spPr>
          <a:xfrm>
            <a:off x="4790023" y="1034716"/>
            <a:ext cx="4011930" cy="3393192"/>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15" name="Google Shape;2215;p297"/>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6" name="Google Shape;2216;p297"/>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 Dark">
  <p:cSld name="Three Content - Dark">
    <p:bg>
      <p:bgPr>
        <a:solidFill>
          <a:schemeClr val="lt2"/>
        </a:solidFill>
      </p:bgPr>
    </p:bg>
    <p:spTree>
      <p:nvGrpSpPr>
        <p:cNvPr id="154" name="Shape 154"/>
        <p:cNvGrpSpPr/>
        <p:nvPr/>
      </p:nvGrpSpPr>
      <p:grpSpPr>
        <a:xfrm>
          <a:off x="0" y="0"/>
          <a:ext cx="0" cy="0"/>
          <a:chOff x="0" y="0"/>
          <a:chExt cx="0" cy="0"/>
        </a:xfrm>
      </p:grpSpPr>
      <p:pic>
        <p:nvPicPr>
          <p:cNvPr id="155" name="Google Shape;155;p31"/>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156" name="Google Shape;156;p31"/>
          <p:cNvSpPr txBox="1"/>
          <p:nvPr>
            <p:ph idx="1" type="body"/>
          </p:nvPr>
        </p:nvSpPr>
        <p:spPr>
          <a:xfrm>
            <a:off x="342047" y="1033041"/>
            <a:ext cx="2730755" cy="3394867"/>
          </a:xfrm>
          <a:prstGeom prst="rect">
            <a:avLst/>
          </a:prstGeom>
          <a:noFill/>
          <a:ln>
            <a:noFill/>
          </a:ln>
        </p:spPr>
        <p:txBody>
          <a:bodyPr anchorCtr="0" anchor="t" bIns="45700" lIns="365750" spcFirstLastPara="1" rIns="36575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57" name="Google Shape;157;p31"/>
          <p:cNvSpPr txBox="1"/>
          <p:nvPr>
            <p:ph idx="2" type="body"/>
          </p:nvPr>
        </p:nvSpPr>
        <p:spPr>
          <a:xfrm>
            <a:off x="3205813" y="1033041"/>
            <a:ext cx="2730755" cy="3394867"/>
          </a:xfrm>
          <a:prstGeom prst="rect">
            <a:avLst/>
          </a:prstGeom>
          <a:noFill/>
          <a:ln>
            <a:noFill/>
          </a:ln>
        </p:spPr>
        <p:txBody>
          <a:bodyPr anchorCtr="0" anchor="t" bIns="45700" lIns="365750" spcFirstLastPara="1" rIns="36575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58" name="Google Shape;158;p31"/>
          <p:cNvSpPr txBox="1"/>
          <p:nvPr>
            <p:ph idx="3" type="body"/>
          </p:nvPr>
        </p:nvSpPr>
        <p:spPr>
          <a:xfrm>
            <a:off x="6069806" y="1033040"/>
            <a:ext cx="2732147" cy="3394869"/>
          </a:xfrm>
          <a:prstGeom prst="rect">
            <a:avLst/>
          </a:prstGeom>
          <a:noFill/>
          <a:ln>
            <a:noFill/>
          </a:ln>
        </p:spPr>
        <p:txBody>
          <a:bodyPr anchorCtr="0" anchor="t" bIns="45700" lIns="365750" spcFirstLastPara="1" rIns="36575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59" name="Google Shape;159;p31"/>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31"/>
          <p:cNvSpPr txBox="1"/>
          <p:nvPr>
            <p:ph idx="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 Dark">
  <p:cSld name="Two Content – Dark">
    <p:bg>
      <p:bgPr>
        <a:solidFill>
          <a:schemeClr val="lt1"/>
        </a:solidFill>
      </p:bgPr>
    </p:bg>
    <p:spTree>
      <p:nvGrpSpPr>
        <p:cNvPr id="2217" name="Shape 2217"/>
        <p:cNvGrpSpPr/>
        <p:nvPr/>
      </p:nvGrpSpPr>
      <p:grpSpPr>
        <a:xfrm>
          <a:off x="0" y="0"/>
          <a:ext cx="0" cy="0"/>
          <a:chOff x="0" y="0"/>
          <a:chExt cx="0" cy="0"/>
        </a:xfrm>
      </p:grpSpPr>
      <p:sp>
        <p:nvSpPr>
          <p:cNvPr id="2218" name="Google Shape;2218;p298"/>
          <p:cNvSpPr txBox="1"/>
          <p:nvPr>
            <p:ph idx="1" type="body"/>
          </p:nvPr>
        </p:nvSpPr>
        <p:spPr>
          <a:xfrm>
            <a:off x="342047" y="1034716"/>
            <a:ext cx="4011930" cy="3393191"/>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19" name="Google Shape;2219;p298"/>
          <p:cNvSpPr txBox="1"/>
          <p:nvPr>
            <p:ph idx="2" type="body"/>
          </p:nvPr>
        </p:nvSpPr>
        <p:spPr>
          <a:xfrm>
            <a:off x="4790023" y="1034716"/>
            <a:ext cx="4011930" cy="3393191"/>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220" name="Google Shape;2220;p298"/>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221" name="Google Shape;2221;p298"/>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22" name="Google Shape;2222;p298"/>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and Content">
  <p:cSld name="Bullets and Content">
    <p:spTree>
      <p:nvGrpSpPr>
        <p:cNvPr id="2223" name="Shape 2223"/>
        <p:cNvGrpSpPr/>
        <p:nvPr/>
      </p:nvGrpSpPr>
      <p:grpSpPr>
        <a:xfrm>
          <a:off x="0" y="0"/>
          <a:ext cx="0" cy="0"/>
          <a:chOff x="0" y="0"/>
          <a:chExt cx="0" cy="0"/>
        </a:xfrm>
      </p:grpSpPr>
      <p:sp>
        <p:nvSpPr>
          <p:cNvPr id="2224" name="Google Shape;2224;p299"/>
          <p:cNvSpPr txBox="1"/>
          <p:nvPr>
            <p:ph idx="1" type="body"/>
          </p:nvPr>
        </p:nvSpPr>
        <p:spPr>
          <a:xfrm>
            <a:off x="342047" y="1568183"/>
            <a:ext cx="4011930" cy="2859724"/>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25" name="Google Shape;2225;p299"/>
          <p:cNvSpPr txBox="1"/>
          <p:nvPr>
            <p:ph type="title"/>
          </p:nvPr>
        </p:nvSpPr>
        <p:spPr>
          <a:xfrm>
            <a:off x="342047" y="232795"/>
            <a:ext cx="4011929"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26" name="Google Shape;2226;p299"/>
          <p:cNvSpPr txBox="1"/>
          <p:nvPr>
            <p:ph idx="2" type="subTitle"/>
          </p:nvPr>
        </p:nvSpPr>
        <p:spPr>
          <a:xfrm>
            <a:off x="342047" y="979041"/>
            <a:ext cx="401192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2227" name="Google Shape;2227;p299"/>
          <p:cNvSpPr txBox="1"/>
          <p:nvPr>
            <p:ph idx="3" type="body"/>
          </p:nvPr>
        </p:nvSpPr>
        <p:spPr>
          <a:xfrm>
            <a:off x="4790023" y="232795"/>
            <a:ext cx="4011930" cy="4195112"/>
          </a:xfrm>
          <a:prstGeom prst="rect">
            <a:avLst/>
          </a:prstGeom>
          <a:noFill/>
          <a:ln cap="rnd" cmpd="sng" w="25400">
            <a:solidFill>
              <a:schemeClr val="accent2"/>
            </a:solidFill>
            <a:prstDash val="solid"/>
            <a:round/>
            <a:headEnd len="sm" w="sm" type="none"/>
            <a:tailEnd len="sm" w="sm" type="none"/>
          </a:ln>
        </p:spPr>
        <p:txBody>
          <a:bodyPr anchorCtr="0" anchor="t" bIns="34275" lIns="0" spcFirstLastPara="1" rIns="0" wrap="square" tIns="137150"/>
          <a:lstStyle>
            <a:lvl1pPr indent="-311150" lvl="0" marL="457200" algn="l">
              <a:lnSpc>
                <a:spcPct val="92000"/>
              </a:lnSpc>
              <a:spcBef>
                <a:spcPts val="500"/>
              </a:spcBef>
              <a:spcAft>
                <a:spcPts val="0"/>
              </a:spcAft>
              <a:buSzPts val="13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and Content – Dark">
  <p:cSld name="Bullet and Content – Dark">
    <p:bg>
      <p:bgPr>
        <a:solidFill>
          <a:schemeClr val="lt1"/>
        </a:solidFill>
      </p:bgPr>
    </p:bg>
    <p:spTree>
      <p:nvGrpSpPr>
        <p:cNvPr id="2228" name="Shape 2228"/>
        <p:cNvGrpSpPr/>
        <p:nvPr/>
      </p:nvGrpSpPr>
      <p:grpSpPr>
        <a:xfrm>
          <a:off x="0" y="0"/>
          <a:ext cx="0" cy="0"/>
          <a:chOff x="0" y="0"/>
          <a:chExt cx="0" cy="0"/>
        </a:xfrm>
      </p:grpSpPr>
      <p:sp>
        <p:nvSpPr>
          <p:cNvPr id="2229" name="Google Shape;2229;p300"/>
          <p:cNvSpPr txBox="1"/>
          <p:nvPr>
            <p:ph idx="1" type="body"/>
          </p:nvPr>
        </p:nvSpPr>
        <p:spPr>
          <a:xfrm>
            <a:off x="342047" y="1568183"/>
            <a:ext cx="4011930" cy="2859724"/>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30" name="Google Shape;2230;p300"/>
          <p:cNvSpPr txBox="1"/>
          <p:nvPr>
            <p:ph type="title"/>
          </p:nvPr>
        </p:nvSpPr>
        <p:spPr>
          <a:xfrm>
            <a:off x="342047" y="232795"/>
            <a:ext cx="4011929"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31" name="Google Shape;2231;p300"/>
          <p:cNvSpPr txBox="1"/>
          <p:nvPr>
            <p:ph idx="2" type="subTitle"/>
          </p:nvPr>
        </p:nvSpPr>
        <p:spPr>
          <a:xfrm>
            <a:off x="342047" y="979041"/>
            <a:ext cx="401192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232" name="Google Shape;2232;p300"/>
          <p:cNvSpPr txBox="1"/>
          <p:nvPr>
            <p:ph idx="3" type="body"/>
          </p:nvPr>
        </p:nvSpPr>
        <p:spPr>
          <a:xfrm>
            <a:off x="4790023" y="232794"/>
            <a:ext cx="4011930" cy="4195113"/>
          </a:xfrm>
          <a:prstGeom prst="rect">
            <a:avLst/>
          </a:prstGeom>
          <a:solidFill>
            <a:schemeClr val="dk1">
              <a:alpha val="14901"/>
            </a:schemeClr>
          </a:solidFill>
          <a:ln cap="rnd" cmpd="sng" w="38100">
            <a:solidFill>
              <a:schemeClr val="accent3"/>
            </a:solidFill>
            <a:prstDash val="solid"/>
            <a:round/>
            <a:headEnd len="sm" w="sm" type="none"/>
            <a:tailEnd len="sm" w="sm" type="none"/>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233" name="Google Shape;2233;p300"/>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2234" name="Shape 2234"/>
        <p:cNvGrpSpPr/>
        <p:nvPr/>
      </p:nvGrpSpPr>
      <p:grpSpPr>
        <a:xfrm>
          <a:off x="0" y="0"/>
          <a:ext cx="0" cy="0"/>
          <a:chOff x="0" y="0"/>
          <a:chExt cx="0" cy="0"/>
        </a:xfrm>
      </p:grpSpPr>
      <p:sp>
        <p:nvSpPr>
          <p:cNvPr id="2235" name="Google Shape;2235;p301"/>
          <p:cNvSpPr txBox="1"/>
          <p:nvPr>
            <p:ph idx="1" type="body"/>
          </p:nvPr>
        </p:nvSpPr>
        <p:spPr>
          <a:xfrm>
            <a:off x="342048" y="1050997"/>
            <a:ext cx="4016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lt1"/>
              </a:buClr>
              <a:buSzPts val="1200"/>
              <a:buNone/>
              <a:defRPr b="1" sz="1200"/>
            </a:lvl7pPr>
            <a:lvl8pPr indent="-228600" lvl="7" marL="3657600" algn="l">
              <a:lnSpc>
                <a:spcPct val="95000"/>
              </a:lnSpc>
              <a:spcBef>
                <a:spcPts val="500"/>
              </a:spcBef>
              <a:spcAft>
                <a:spcPts val="0"/>
              </a:spcAft>
              <a:buClr>
                <a:schemeClr val="lt1"/>
              </a:buClr>
              <a:buSzPts val="1200"/>
              <a:buNone/>
              <a:defRPr b="1" sz="1200"/>
            </a:lvl8pPr>
            <a:lvl9pPr indent="-228600" lvl="8" marL="4114800" algn="l">
              <a:lnSpc>
                <a:spcPct val="95000"/>
              </a:lnSpc>
              <a:spcBef>
                <a:spcPts val="500"/>
              </a:spcBef>
              <a:spcAft>
                <a:spcPts val="200"/>
              </a:spcAft>
              <a:buClr>
                <a:schemeClr val="lt1"/>
              </a:buClr>
              <a:buSzPts val="1200"/>
              <a:buNone/>
              <a:defRPr b="1" sz="1200"/>
            </a:lvl9pPr>
          </a:lstStyle>
          <a:p/>
        </p:txBody>
      </p:sp>
      <p:sp>
        <p:nvSpPr>
          <p:cNvPr id="2236" name="Google Shape;2236;p301"/>
          <p:cNvSpPr txBox="1"/>
          <p:nvPr>
            <p:ph idx="2" type="body"/>
          </p:nvPr>
        </p:nvSpPr>
        <p:spPr>
          <a:xfrm>
            <a:off x="4790022" y="1050997"/>
            <a:ext cx="4011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lt1"/>
              </a:buClr>
              <a:buSzPts val="1200"/>
              <a:buNone/>
              <a:defRPr b="1" sz="1200"/>
            </a:lvl7pPr>
            <a:lvl8pPr indent="-228600" lvl="7" marL="3657600" algn="l">
              <a:lnSpc>
                <a:spcPct val="95000"/>
              </a:lnSpc>
              <a:spcBef>
                <a:spcPts val="500"/>
              </a:spcBef>
              <a:spcAft>
                <a:spcPts val="0"/>
              </a:spcAft>
              <a:buClr>
                <a:schemeClr val="lt1"/>
              </a:buClr>
              <a:buSzPts val="1200"/>
              <a:buNone/>
              <a:defRPr b="1" sz="1200"/>
            </a:lvl8pPr>
            <a:lvl9pPr indent="-228600" lvl="8" marL="4114800" algn="l">
              <a:lnSpc>
                <a:spcPct val="95000"/>
              </a:lnSpc>
              <a:spcBef>
                <a:spcPts val="500"/>
              </a:spcBef>
              <a:spcAft>
                <a:spcPts val="200"/>
              </a:spcAft>
              <a:buClr>
                <a:schemeClr val="lt1"/>
              </a:buClr>
              <a:buSzPts val="1200"/>
              <a:buNone/>
              <a:defRPr b="1" sz="1200"/>
            </a:lvl9pPr>
          </a:lstStyle>
          <a:p/>
        </p:txBody>
      </p:sp>
      <p:sp>
        <p:nvSpPr>
          <p:cNvPr id="2237" name="Google Shape;2237;p301"/>
          <p:cNvSpPr txBox="1"/>
          <p:nvPr>
            <p:ph idx="3" type="body"/>
          </p:nvPr>
        </p:nvSpPr>
        <p:spPr>
          <a:xfrm>
            <a:off x="342047"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38" name="Google Shape;2238;p301"/>
          <p:cNvSpPr txBox="1"/>
          <p:nvPr>
            <p:ph idx="4" type="body"/>
          </p:nvPr>
        </p:nvSpPr>
        <p:spPr>
          <a:xfrm>
            <a:off x="4790022"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39" name="Google Shape;2239;p30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40" name="Google Shape;2240;p301"/>
          <p:cNvSpPr txBox="1"/>
          <p:nvPr>
            <p:ph idx="5"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 Dark">
  <p:cSld name="Comparison – Dark">
    <p:bg>
      <p:bgPr>
        <a:solidFill>
          <a:schemeClr val="lt1"/>
        </a:solidFill>
      </p:bgPr>
    </p:bg>
    <p:spTree>
      <p:nvGrpSpPr>
        <p:cNvPr id="2241" name="Shape 2241"/>
        <p:cNvGrpSpPr/>
        <p:nvPr/>
      </p:nvGrpSpPr>
      <p:grpSpPr>
        <a:xfrm>
          <a:off x="0" y="0"/>
          <a:ext cx="0" cy="0"/>
          <a:chOff x="0" y="0"/>
          <a:chExt cx="0" cy="0"/>
        </a:xfrm>
      </p:grpSpPr>
      <p:sp>
        <p:nvSpPr>
          <p:cNvPr id="2242" name="Google Shape;2242;p302"/>
          <p:cNvSpPr txBox="1"/>
          <p:nvPr>
            <p:ph idx="1" type="body"/>
          </p:nvPr>
        </p:nvSpPr>
        <p:spPr>
          <a:xfrm>
            <a:off x="342048" y="1050997"/>
            <a:ext cx="4016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dk1"/>
              </a:buClr>
              <a:buSzPts val="1200"/>
              <a:buNone/>
              <a:defRPr b="1" sz="1200"/>
            </a:lvl7pPr>
            <a:lvl8pPr indent="-228600" lvl="7" marL="3657600" algn="l">
              <a:lnSpc>
                <a:spcPct val="95000"/>
              </a:lnSpc>
              <a:spcBef>
                <a:spcPts val="500"/>
              </a:spcBef>
              <a:spcAft>
                <a:spcPts val="0"/>
              </a:spcAft>
              <a:buClr>
                <a:schemeClr val="dk1"/>
              </a:buClr>
              <a:buSzPts val="1200"/>
              <a:buNone/>
              <a:defRPr b="1" sz="1200"/>
            </a:lvl8pPr>
            <a:lvl9pPr indent="-228600" lvl="8" marL="4114800" algn="l">
              <a:lnSpc>
                <a:spcPct val="95000"/>
              </a:lnSpc>
              <a:spcBef>
                <a:spcPts val="500"/>
              </a:spcBef>
              <a:spcAft>
                <a:spcPts val="200"/>
              </a:spcAft>
              <a:buClr>
                <a:schemeClr val="dk1"/>
              </a:buClr>
              <a:buSzPts val="1200"/>
              <a:buNone/>
              <a:defRPr b="1" sz="1200"/>
            </a:lvl9pPr>
          </a:lstStyle>
          <a:p/>
        </p:txBody>
      </p:sp>
      <p:sp>
        <p:nvSpPr>
          <p:cNvPr id="2243" name="Google Shape;2243;p302"/>
          <p:cNvSpPr txBox="1"/>
          <p:nvPr>
            <p:ph idx="2" type="body"/>
          </p:nvPr>
        </p:nvSpPr>
        <p:spPr>
          <a:xfrm>
            <a:off x="4790022" y="1050997"/>
            <a:ext cx="4011930" cy="505184"/>
          </a:xfrm>
          <a:prstGeom prst="rect">
            <a:avLst/>
          </a:prstGeom>
          <a:noFill/>
          <a:ln>
            <a:noFill/>
          </a:ln>
        </p:spPr>
        <p:txBody>
          <a:bodyPr anchorCtr="0" anchor="b" bIns="34275" lIns="0" spcFirstLastPara="1" rIns="0" wrap="square" tIns="137150"/>
          <a:lstStyle>
            <a:lvl1pPr indent="-228600" lvl="0" marL="457200" algn="l">
              <a:lnSpc>
                <a:spcPct val="92000"/>
              </a:lnSpc>
              <a:spcBef>
                <a:spcPts val="500"/>
              </a:spcBef>
              <a:spcAft>
                <a:spcPts val="0"/>
              </a:spcAft>
              <a:buSzPts val="1300"/>
              <a:buNone/>
              <a:defRPr b="1" sz="1800"/>
            </a:lvl1pPr>
            <a:lvl2pPr indent="-228600" lvl="1" marL="914400" algn="l">
              <a:lnSpc>
                <a:spcPct val="95000"/>
              </a:lnSpc>
              <a:spcBef>
                <a:spcPts val="500"/>
              </a:spcBef>
              <a:spcAft>
                <a:spcPts val="0"/>
              </a:spcAft>
              <a:buSzPts val="1700"/>
              <a:buNone/>
              <a:defRPr b="1" sz="1500"/>
            </a:lvl2pPr>
            <a:lvl3pPr indent="-228600" lvl="2" marL="1371600" algn="l">
              <a:lnSpc>
                <a:spcPct val="95000"/>
              </a:lnSpc>
              <a:spcBef>
                <a:spcPts val="500"/>
              </a:spcBef>
              <a:spcAft>
                <a:spcPts val="0"/>
              </a:spcAft>
              <a:buSzPts val="1600"/>
              <a:buNone/>
              <a:defRPr b="1" sz="1400"/>
            </a:lvl3pPr>
            <a:lvl4pPr indent="-228600" lvl="3" marL="1828800" algn="l">
              <a:lnSpc>
                <a:spcPct val="95000"/>
              </a:lnSpc>
              <a:spcBef>
                <a:spcPts val="500"/>
              </a:spcBef>
              <a:spcAft>
                <a:spcPts val="0"/>
              </a:spcAft>
              <a:buSzPts val="1200"/>
              <a:buNone/>
              <a:defRPr b="1" sz="1200"/>
            </a:lvl4pPr>
            <a:lvl5pPr indent="-228600" lvl="4" marL="2286000" algn="l">
              <a:lnSpc>
                <a:spcPct val="95000"/>
              </a:lnSpc>
              <a:spcBef>
                <a:spcPts val="500"/>
              </a:spcBef>
              <a:spcAft>
                <a:spcPts val="0"/>
              </a:spcAft>
              <a:buSzPts val="1200"/>
              <a:buNone/>
              <a:defRPr b="1" sz="1200"/>
            </a:lvl5pPr>
            <a:lvl6pPr indent="-228600" lvl="5" marL="2743200" algn="l">
              <a:lnSpc>
                <a:spcPct val="95000"/>
              </a:lnSpc>
              <a:spcBef>
                <a:spcPts val="500"/>
              </a:spcBef>
              <a:spcAft>
                <a:spcPts val="0"/>
              </a:spcAft>
              <a:buClr>
                <a:schemeClr val="accent1"/>
              </a:buClr>
              <a:buSzPts val="1200"/>
              <a:buNone/>
              <a:defRPr b="1" sz="1200"/>
            </a:lvl6pPr>
            <a:lvl7pPr indent="-228600" lvl="6" marL="3200400" algn="l">
              <a:lnSpc>
                <a:spcPct val="95000"/>
              </a:lnSpc>
              <a:spcBef>
                <a:spcPts val="500"/>
              </a:spcBef>
              <a:spcAft>
                <a:spcPts val="0"/>
              </a:spcAft>
              <a:buClr>
                <a:schemeClr val="dk1"/>
              </a:buClr>
              <a:buSzPts val="1200"/>
              <a:buNone/>
              <a:defRPr b="1" sz="1200"/>
            </a:lvl7pPr>
            <a:lvl8pPr indent="-228600" lvl="7" marL="3657600" algn="l">
              <a:lnSpc>
                <a:spcPct val="95000"/>
              </a:lnSpc>
              <a:spcBef>
                <a:spcPts val="500"/>
              </a:spcBef>
              <a:spcAft>
                <a:spcPts val="0"/>
              </a:spcAft>
              <a:buClr>
                <a:schemeClr val="dk1"/>
              </a:buClr>
              <a:buSzPts val="1200"/>
              <a:buNone/>
              <a:defRPr b="1" sz="1200"/>
            </a:lvl8pPr>
            <a:lvl9pPr indent="-228600" lvl="8" marL="4114800" algn="l">
              <a:lnSpc>
                <a:spcPct val="95000"/>
              </a:lnSpc>
              <a:spcBef>
                <a:spcPts val="500"/>
              </a:spcBef>
              <a:spcAft>
                <a:spcPts val="200"/>
              </a:spcAft>
              <a:buClr>
                <a:schemeClr val="dk1"/>
              </a:buClr>
              <a:buSzPts val="1200"/>
              <a:buNone/>
              <a:defRPr b="1" sz="1200"/>
            </a:lvl9pPr>
          </a:lstStyle>
          <a:p/>
        </p:txBody>
      </p:sp>
      <p:sp>
        <p:nvSpPr>
          <p:cNvPr id="2244" name="Google Shape;2244;p302"/>
          <p:cNvSpPr txBox="1"/>
          <p:nvPr>
            <p:ph idx="3" type="body"/>
          </p:nvPr>
        </p:nvSpPr>
        <p:spPr>
          <a:xfrm>
            <a:off x="342047"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45" name="Google Shape;2245;p302"/>
          <p:cNvSpPr txBox="1"/>
          <p:nvPr>
            <p:ph idx="4" type="body"/>
          </p:nvPr>
        </p:nvSpPr>
        <p:spPr>
          <a:xfrm>
            <a:off x="4790022" y="1470978"/>
            <a:ext cx="4011930" cy="2956929"/>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46" name="Google Shape;2246;p302"/>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47" name="Google Shape;2247;p302"/>
          <p:cNvSpPr txBox="1"/>
          <p:nvPr>
            <p:ph idx="5"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2248" name="Google Shape;2248;p302"/>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p:cSld name="Three Content">
    <p:spTree>
      <p:nvGrpSpPr>
        <p:cNvPr id="2249" name="Shape 2249"/>
        <p:cNvGrpSpPr/>
        <p:nvPr/>
      </p:nvGrpSpPr>
      <p:grpSpPr>
        <a:xfrm>
          <a:off x="0" y="0"/>
          <a:ext cx="0" cy="0"/>
          <a:chOff x="0" y="0"/>
          <a:chExt cx="0" cy="0"/>
        </a:xfrm>
      </p:grpSpPr>
      <p:sp>
        <p:nvSpPr>
          <p:cNvPr id="2250" name="Google Shape;2250;p303"/>
          <p:cNvSpPr txBox="1"/>
          <p:nvPr>
            <p:ph idx="1" type="body"/>
          </p:nvPr>
        </p:nvSpPr>
        <p:spPr>
          <a:xfrm>
            <a:off x="342047"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51" name="Google Shape;2251;p303"/>
          <p:cNvSpPr txBox="1"/>
          <p:nvPr>
            <p:ph idx="2" type="body"/>
          </p:nvPr>
        </p:nvSpPr>
        <p:spPr>
          <a:xfrm>
            <a:off x="3205813"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52" name="Google Shape;2252;p303"/>
          <p:cNvSpPr txBox="1"/>
          <p:nvPr>
            <p:ph idx="3" type="body"/>
          </p:nvPr>
        </p:nvSpPr>
        <p:spPr>
          <a:xfrm>
            <a:off x="6069806" y="1033040"/>
            <a:ext cx="2732146" cy="3394869"/>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53" name="Google Shape;2253;p303"/>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54" name="Google Shape;2254;p303"/>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 Dark">
  <p:cSld name="Three Content - Dark">
    <p:bg>
      <p:bgPr>
        <a:solidFill>
          <a:schemeClr val="lt2"/>
        </a:solidFill>
      </p:bgPr>
    </p:bg>
    <p:spTree>
      <p:nvGrpSpPr>
        <p:cNvPr id="2255" name="Shape 2255"/>
        <p:cNvGrpSpPr/>
        <p:nvPr/>
      </p:nvGrpSpPr>
      <p:grpSpPr>
        <a:xfrm>
          <a:off x="0" y="0"/>
          <a:ext cx="0" cy="0"/>
          <a:chOff x="0" y="0"/>
          <a:chExt cx="0" cy="0"/>
        </a:xfrm>
      </p:grpSpPr>
      <p:pic>
        <p:nvPicPr>
          <p:cNvPr id="2256" name="Google Shape;2256;p304"/>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257" name="Google Shape;2257;p304"/>
          <p:cNvSpPr txBox="1"/>
          <p:nvPr>
            <p:ph idx="1" type="body"/>
          </p:nvPr>
        </p:nvSpPr>
        <p:spPr>
          <a:xfrm>
            <a:off x="342047"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58" name="Google Shape;2258;p304"/>
          <p:cNvSpPr txBox="1"/>
          <p:nvPr>
            <p:ph idx="2" type="body"/>
          </p:nvPr>
        </p:nvSpPr>
        <p:spPr>
          <a:xfrm>
            <a:off x="3205813" y="1033040"/>
            <a:ext cx="2730755" cy="3394867"/>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59" name="Google Shape;2259;p304"/>
          <p:cNvSpPr txBox="1"/>
          <p:nvPr>
            <p:ph idx="3" type="body"/>
          </p:nvPr>
        </p:nvSpPr>
        <p:spPr>
          <a:xfrm>
            <a:off x="6069806" y="1033040"/>
            <a:ext cx="2732146" cy="3394869"/>
          </a:xfrm>
          <a:prstGeom prst="rect">
            <a:avLst/>
          </a:prstGeom>
          <a:noFill/>
          <a:ln>
            <a:noFill/>
          </a:ln>
        </p:spPr>
        <p:txBody>
          <a:bodyPr anchorCtr="0" anchor="t" bIns="34275" lIns="274325" spcFirstLastPara="1" rIns="274325"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60" name="Google Shape;2260;p304"/>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1" name="Google Shape;2261;p304"/>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p:cSld name="Three Up Quote">
    <p:spTree>
      <p:nvGrpSpPr>
        <p:cNvPr id="2262" name="Shape 2262"/>
        <p:cNvGrpSpPr/>
        <p:nvPr/>
      </p:nvGrpSpPr>
      <p:grpSpPr>
        <a:xfrm>
          <a:off x="0" y="0"/>
          <a:ext cx="0" cy="0"/>
          <a:chOff x="0" y="0"/>
          <a:chExt cx="0" cy="0"/>
        </a:xfrm>
      </p:grpSpPr>
      <p:sp>
        <p:nvSpPr>
          <p:cNvPr id="2263" name="Google Shape;2263;p305"/>
          <p:cNvSpPr txBox="1"/>
          <p:nvPr>
            <p:ph idx="1" type="body"/>
          </p:nvPr>
        </p:nvSpPr>
        <p:spPr>
          <a:xfrm>
            <a:off x="342047"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lt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lt2"/>
              </a:buClr>
              <a:buSzPts val="1100"/>
              <a:buFont typeface="Arial"/>
              <a:buChar char="–"/>
              <a:defRPr sz="1100"/>
            </a:lvl3pPr>
            <a:lvl4pPr indent="-298450" lvl="3" marL="1828800" algn="l">
              <a:lnSpc>
                <a:spcPct val="95000"/>
              </a:lnSpc>
              <a:spcBef>
                <a:spcPts val="500"/>
              </a:spcBef>
              <a:spcAft>
                <a:spcPts val="0"/>
              </a:spcAft>
              <a:buClr>
                <a:schemeClr val="lt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64" name="Google Shape;2264;p305"/>
          <p:cNvSpPr txBox="1"/>
          <p:nvPr>
            <p:ph idx="2" type="body"/>
          </p:nvPr>
        </p:nvSpPr>
        <p:spPr>
          <a:xfrm>
            <a:off x="3205813"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lt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lt2"/>
              </a:buClr>
              <a:buSzPts val="1100"/>
              <a:buFont typeface="Arial"/>
              <a:buChar char="–"/>
              <a:defRPr sz="1100"/>
            </a:lvl3pPr>
            <a:lvl4pPr indent="-298450" lvl="3" marL="1828800" algn="l">
              <a:lnSpc>
                <a:spcPct val="95000"/>
              </a:lnSpc>
              <a:spcBef>
                <a:spcPts val="500"/>
              </a:spcBef>
              <a:spcAft>
                <a:spcPts val="0"/>
              </a:spcAft>
              <a:buClr>
                <a:schemeClr val="lt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65" name="Google Shape;2265;p305"/>
          <p:cNvSpPr txBox="1"/>
          <p:nvPr>
            <p:ph idx="3" type="body"/>
          </p:nvPr>
        </p:nvSpPr>
        <p:spPr>
          <a:xfrm>
            <a:off x="6069806" y="1258745"/>
            <a:ext cx="2732146" cy="2993072"/>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lt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lt2"/>
              </a:buClr>
              <a:buSzPts val="1100"/>
              <a:buFont typeface="Arial"/>
              <a:buChar char="–"/>
              <a:defRPr sz="1100"/>
            </a:lvl3pPr>
            <a:lvl4pPr indent="-298450" lvl="3" marL="1828800" algn="l">
              <a:lnSpc>
                <a:spcPct val="95000"/>
              </a:lnSpc>
              <a:spcBef>
                <a:spcPts val="500"/>
              </a:spcBef>
              <a:spcAft>
                <a:spcPts val="0"/>
              </a:spcAft>
              <a:buClr>
                <a:schemeClr val="lt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266" name="Google Shape;2266;p305"/>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7" name="Google Shape;2267;p305"/>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 Dark">
  <p:cSld name="Three Up Quote - Dark">
    <p:bg>
      <p:bgPr>
        <a:solidFill>
          <a:schemeClr val="lt2"/>
        </a:solidFill>
      </p:bgPr>
    </p:bg>
    <p:spTree>
      <p:nvGrpSpPr>
        <p:cNvPr id="2268" name="Shape 2268"/>
        <p:cNvGrpSpPr/>
        <p:nvPr/>
      </p:nvGrpSpPr>
      <p:grpSpPr>
        <a:xfrm>
          <a:off x="0" y="0"/>
          <a:ext cx="0" cy="0"/>
          <a:chOff x="0" y="0"/>
          <a:chExt cx="0" cy="0"/>
        </a:xfrm>
      </p:grpSpPr>
      <p:pic>
        <p:nvPicPr>
          <p:cNvPr id="2269" name="Google Shape;2269;p306"/>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270" name="Google Shape;2270;p306"/>
          <p:cNvSpPr txBox="1"/>
          <p:nvPr>
            <p:ph idx="1" type="body"/>
          </p:nvPr>
        </p:nvSpPr>
        <p:spPr>
          <a:xfrm>
            <a:off x="342047"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dk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dk2"/>
              </a:buClr>
              <a:buSzPts val="1100"/>
              <a:buFont typeface="Arial"/>
              <a:buChar char="–"/>
              <a:defRPr sz="1100"/>
            </a:lvl3pPr>
            <a:lvl4pPr indent="-298450" lvl="3" marL="1828800" algn="l">
              <a:lnSpc>
                <a:spcPct val="95000"/>
              </a:lnSpc>
              <a:spcBef>
                <a:spcPts val="500"/>
              </a:spcBef>
              <a:spcAft>
                <a:spcPts val="0"/>
              </a:spcAft>
              <a:buClr>
                <a:schemeClr val="dk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71" name="Google Shape;2271;p306"/>
          <p:cNvSpPr txBox="1"/>
          <p:nvPr>
            <p:ph idx="2" type="body"/>
          </p:nvPr>
        </p:nvSpPr>
        <p:spPr>
          <a:xfrm>
            <a:off x="3205813"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dk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dk2"/>
              </a:buClr>
              <a:buSzPts val="1100"/>
              <a:buFont typeface="Arial"/>
              <a:buChar char="–"/>
              <a:defRPr sz="1100"/>
            </a:lvl3pPr>
            <a:lvl4pPr indent="-298450" lvl="3" marL="1828800" algn="l">
              <a:lnSpc>
                <a:spcPct val="95000"/>
              </a:lnSpc>
              <a:spcBef>
                <a:spcPts val="500"/>
              </a:spcBef>
              <a:spcAft>
                <a:spcPts val="0"/>
              </a:spcAft>
              <a:buClr>
                <a:schemeClr val="dk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72" name="Google Shape;2272;p306"/>
          <p:cNvSpPr txBox="1"/>
          <p:nvPr>
            <p:ph idx="3" type="body"/>
          </p:nvPr>
        </p:nvSpPr>
        <p:spPr>
          <a:xfrm>
            <a:off x="6069806" y="1258745"/>
            <a:ext cx="2732146" cy="2993072"/>
          </a:xfrm>
          <a:prstGeom prst="rect">
            <a:avLst/>
          </a:prstGeom>
          <a:noFill/>
          <a:ln cap="flat" cmpd="sng" w="12700">
            <a:solidFill>
              <a:schemeClr val="accent1"/>
            </a:solidFill>
            <a:prstDash val="solid"/>
            <a:round/>
            <a:headEnd len="sm" w="sm" type="none"/>
            <a:tailEnd len="sm" w="sm" type="none"/>
          </a:ln>
        </p:spPr>
        <p:txBody>
          <a:bodyPr anchorCtr="0" anchor="ctr" bIns="34275" lIns="150875" spcFirstLastPara="1" rIns="150875" wrap="square" tIns="150875"/>
          <a:lstStyle>
            <a:lvl1pPr indent="-342900" lvl="0" marL="457200" algn="l">
              <a:lnSpc>
                <a:spcPct val="92000"/>
              </a:lnSpc>
              <a:spcBef>
                <a:spcPts val="500"/>
              </a:spcBef>
              <a:spcAft>
                <a:spcPts val="0"/>
              </a:spcAft>
              <a:buClr>
                <a:schemeClr val="dk1"/>
              </a:buClr>
              <a:buSzPts val="1800"/>
              <a:buFont typeface="Arial"/>
              <a:buChar char="“"/>
              <a:defRPr/>
            </a:lvl1pPr>
            <a:lvl2pPr indent="-298450" lvl="1" marL="914400" algn="l">
              <a:lnSpc>
                <a:spcPct val="95000"/>
              </a:lnSpc>
              <a:spcBef>
                <a:spcPts val="500"/>
              </a:spcBef>
              <a:spcAft>
                <a:spcPts val="0"/>
              </a:spcAft>
              <a:buClr>
                <a:schemeClr val="accent1"/>
              </a:buClr>
              <a:buSzPts val="1100"/>
              <a:buFont typeface="Arial"/>
              <a:buChar char="–"/>
              <a:defRPr b="1" i="1" sz="1100">
                <a:solidFill>
                  <a:schemeClr val="accent1"/>
                </a:solidFill>
              </a:defRPr>
            </a:lvl2pPr>
            <a:lvl3pPr indent="-298450" lvl="2" marL="1371600" algn="l">
              <a:lnSpc>
                <a:spcPct val="95000"/>
              </a:lnSpc>
              <a:spcBef>
                <a:spcPts val="500"/>
              </a:spcBef>
              <a:spcAft>
                <a:spcPts val="0"/>
              </a:spcAft>
              <a:buClr>
                <a:schemeClr val="dk2"/>
              </a:buClr>
              <a:buSzPts val="1100"/>
              <a:buFont typeface="Arial"/>
              <a:buChar char="–"/>
              <a:defRPr sz="1100"/>
            </a:lvl3pPr>
            <a:lvl4pPr indent="-298450" lvl="3" marL="1828800" algn="l">
              <a:lnSpc>
                <a:spcPct val="95000"/>
              </a:lnSpc>
              <a:spcBef>
                <a:spcPts val="500"/>
              </a:spcBef>
              <a:spcAft>
                <a:spcPts val="0"/>
              </a:spcAft>
              <a:buClr>
                <a:schemeClr val="dk2"/>
              </a:buClr>
              <a:buSzPts val="1100"/>
              <a:buFont typeface="Arial"/>
              <a:buChar char="–"/>
              <a:defRPr sz="1100"/>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273" name="Google Shape;2273;p306"/>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74" name="Google Shape;2274;p306"/>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2275" name="Shape 2275"/>
        <p:cNvGrpSpPr/>
        <p:nvPr/>
      </p:nvGrpSpPr>
      <p:grpSpPr>
        <a:xfrm>
          <a:off x="0" y="0"/>
          <a:ext cx="0" cy="0"/>
          <a:chOff x="0" y="0"/>
          <a:chExt cx="0" cy="0"/>
        </a:xfrm>
      </p:grpSpPr>
      <p:pic>
        <p:nvPicPr>
          <p:cNvPr id="2276" name="Google Shape;2276;p307"/>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p:cSld name="Three Up Quote">
    <p:spTree>
      <p:nvGrpSpPr>
        <p:cNvPr id="161" name="Shape 161"/>
        <p:cNvGrpSpPr/>
        <p:nvPr/>
      </p:nvGrpSpPr>
      <p:grpSpPr>
        <a:xfrm>
          <a:off x="0" y="0"/>
          <a:ext cx="0" cy="0"/>
          <a:chOff x="0" y="0"/>
          <a:chExt cx="0" cy="0"/>
        </a:xfrm>
      </p:grpSpPr>
      <p:sp>
        <p:nvSpPr>
          <p:cNvPr id="162" name="Google Shape;162;p32"/>
          <p:cNvSpPr txBox="1"/>
          <p:nvPr>
            <p:ph idx="1" type="body"/>
          </p:nvPr>
        </p:nvSpPr>
        <p:spPr>
          <a:xfrm>
            <a:off x="342047"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45700" lIns="201150" spcFirstLastPara="1" rIns="201150" wrap="square" tIns="201150"/>
          <a:lstStyle>
            <a:lvl1pPr indent="-342900" lvl="0" marL="457200" algn="l">
              <a:lnSpc>
                <a:spcPct val="92000"/>
              </a:lnSpc>
              <a:spcBef>
                <a:spcPts val="450"/>
              </a:spcBef>
              <a:spcAft>
                <a:spcPts val="0"/>
              </a:spcAft>
              <a:buClr>
                <a:schemeClr val="lt1"/>
              </a:buClr>
              <a:buSzPts val="1800"/>
              <a:buFont typeface="Arial"/>
              <a:buChar char="“"/>
              <a:defRPr/>
            </a:lvl1pPr>
            <a:lvl2pPr indent="-295275" lvl="1" marL="914400" algn="l">
              <a:lnSpc>
                <a:spcPct val="95000"/>
              </a:lnSpc>
              <a:spcBef>
                <a:spcPts val="450"/>
              </a:spcBef>
              <a:spcAft>
                <a:spcPts val="0"/>
              </a:spcAft>
              <a:buClr>
                <a:schemeClr val="accent1"/>
              </a:buClr>
              <a:buSzPts val="1050"/>
              <a:buFont typeface="Arial"/>
              <a:buChar char="–"/>
              <a:defRPr b="1" i="1" sz="1050">
                <a:solidFill>
                  <a:schemeClr val="accent1"/>
                </a:solidFill>
              </a:defRPr>
            </a:lvl2pPr>
            <a:lvl3pPr indent="-295275" lvl="2" marL="1371600" algn="l">
              <a:lnSpc>
                <a:spcPct val="95000"/>
              </a:lnSpc>
              <a:spcBef>
                <a:spcPts val="450"/>
              </a:spcBef>
              <a:spcAft>
                <a:spcPts val="0"/>
              </a:spcAft>
              <a:buClr>
                <a:schemeClr val="lt2"/>
              </a:buClr>
              <a:buSzPts val="1050"/>
              <a:buFont typeface="Arial"/>
              <a:buChar char="–"/>
              <a:defRPr sz="1050"/>
            </a:lvl3pPr>
            <a:lvl4pPr indent="-295275" lvl="3" marL="1828800" algn="l">
              <a:lnSpc>
                <a:spcPct val="95000"/>
              </a:lnSpc>
              <a:spcBef>
                <a:spcPts val="450"/>
              </a:spcBef>
              <a:spcAft>
                <a:spcPts val="0"/>
              </a:spcAft>
              <a:buClr>
                <a:schemeClr val="lt2"/>
              </a:buClr>
              <a:buSzPts val="1050"/>
              <a:buFont typeface="Arial"/>
              <a:buChar char="–"/>
              <a:defRPr sz="1050"/>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63" name="Google Shape;163;p32"/>
          <p:cNvSpPr txBox="1"/>
          <p:nvPr>
            <p:ph idx="2" type="body"/>
          </p:nvPr>
        </p:nvSpPr>
        <p:spPr>
          <a:xfrm>
            <a:off x="3205813"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45700" lIns="201150" spcFirstLastPara="1" rIns="201150" wrap="square" tIns="201150"/>
          <a:lstStyle>
            <a:lvl1pPr indent="-342900" lvl="0" marL="457200" algn="l">
              <a:lnSpc>
                <a:spcPct val="92000"/>
              </a:lnSpc>
              <a:spcBef>
                <a:spcPts val="450"/>
              </a:spcBef>
              <a:spcAft>
                <a:spcPts val="0"/>
              </a:spcAft>
              <a:buClr>
                <a:schemeClr val="lt1"/>
              </a:buClr>
              <a:buSzPts val="1800"/>
              <a:buFont typeface="Arial"/>
              <a:buChar char="“"/>
              <a:defRPr/>
            </a:lvl1pPr>
            <a:lvl2pPr indent="-295275" lvl="1" marL="914400" algn="l">
              <a:lnSpc>
                <a:spcPct val="95000"/>
              </a:lnSpc>
              <a:spcBef>
                <a:spcPts val="450"/>
              </a:spcBef>
              <a:spcAft>
                <a:spcPts val="0"/>
              </a:spcAft>
              <a:buClr>
                <a:schemeClr val="accent1"/>
              </a:buClr>
              <a:buSzPts val="1050"/>
              <a:buFont typeface="Arial"/>
              <a:buChar char="–"/>
              <a:defRPr b="1" i="1" sz="1050">
                <a:solidFill>
                  <a:schemeClr val="accent1"/>
                </a:solidFill>
              </a:defRPr>
            </a:lvl2pPr>
            <a:lvl3pPr indent="-295275" lvl="2" marL="1371600" algn="l">
              <a:lnSpc>
                <a:spcPct val="95000"/>
              </a:lnSpc>
              <a:spcBef>
                <a:spcPts val="450"/>
              </a:spcBef>
              <a:spcAft>
                <a:spcPts val="0"/>
              </a:spcAft>
              <a:buClr>
                <a:schemeClr val="lt2"/>
              </a:buClr>
              <a:buSzPts val="1050"/>
              <a:buFont typeface="Arial"/>
              <a:buChar char="–"/>
              <a:defRPr sz="1050"/>
            </a:lvl3pPr>
            <a:lvl4pPr indent="-295275" lvl="3" marL="1828800" algn="l">
              <a:lnSpc>
                <a:spcPct val="95000"/>
              </a:lnSpc>
              <a:spcBef>
                <a:spcPts val="450"/>
              </a:spcBef>
              <a:spcAft>
                <a:spcPts val="0"/>
              </a:spcAft>
              <a:buClr>
                <a:schemeClr val="lt2"/>
              </a:buClr>
              <a:buSzPts val="1050"/>
              <a:buFont typeface="Arial"/>
              <a:buChar char="–"/>
              <a:defRPr sz="1050"/>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64" name="Google Shape;164;p32"/>
          <p:cNvSpPr txBox="1"/>
          <p:nvPr>
            <p:ph idx="3" type="body"/>
          </p:nvPr>
        </p:nvSpPr>
        <p:spPr>
          <a:xfrm>
            <a:off x="6069806" y="1258746"/>
            <a:ext cx="2732147" cy="2993072"/>
          </a:xfrm>
          <a:prstGeom prst="rect">
            <a:avLst/>
          </a:prstGeom>
          <a:noFill/>
          <a:ln cap="flat" cmpd="sng" w="12700">
            <a:solidFill>
              <a:schemeClr val="accent1"/>
            </a:solidFill>
            <a:prstDash val="solid"/>
            <a:round/>
            <a:headEnd len="sm" w="sm" type="none"/>
            <a:tailEnd len="sm" w="sm" type="none"/>
          </a:ln>
        </p:spPr>
        <p:txBody>
          <a:bodyPr anchorCtr="0" anchor="ctr" bIns="45700" lIns="201150" spcFirstLastPara="1" rIns="201150" wrap="square" tIns="201150"/>
          <a:lstStyle>
            <a:lvl1pPr indent="-342900" lvl="0" marL="457200" algn="l">
              <a:lnSpc>
                <a:spcPct val="92000"/>
              </a:lnSpc>
              <a:spcBef>
                <a:spcPts val="450"/>
              </a:spcBef>
              <a:spcAft>
                <a:spcPts val="0"/>
              </a:spcAft>
              <a:buClr>
                <a:schemeClr val="lt1"/>
              </a:buClr>
              <a:buSzPts val="1800"/>
              <a:buFont typeface="Arial"/>
              <a:buChar char="“"/>
              <a:defRPr/>
            </a:lvl1pPr>
            <a:lvl2pPr indent="-295275" lvl="1" marL="914400" algn="l">
              <a:lnSpc>
                <a:spcPct val="95000"/>
              </a:lnSpc>
              <a:spcBef>
                <a:spcPts val="450"/>
              </a:spcBef>
              <a:spcAft>
                <a:spcPts val="0"/>
              </a:spcAft>
              <a:buClr>
                <a:schemeClr val="accent1"/>
              </a:buClr>
              <a:buSzPts val="1050"/>
              <a:buFont typeface="Arial"/>
              <a:buChar char="–"/>
              <a:defRPr b="1" i="1" sz="1050">
                <a:solidFill>
                  <a:schemeClr val="accent1"/>
                </a:solidFill>
              </a:defRPr>
            </a:lvl2pPr>
            <a:lvl3pPr indent="-295275" lvl="2" marL="1371600" algn="l">
              <a:lnSpc>
                <a:spcPct val="95000"/>
              </a:lnSpc>
              <a:spcBef>
                <a:spcPts val="450"/>
              </a:spcBef>
              <a:spcAft>
                <a:spcPts val="0"/>
              </a:spcAft>
              <a:buClr>
                <a:schemeClr val="lt2"/>
              </a:buClr>
              <a:buSzPts val="1050"/>
              <a:buFont typeface="Arial"/>
              <a:buChar char="–"/>
              <a:defRPr sz="1050"/>
            </a:lvl3pPr>
            <a:lvl4pPr indent="-295275" lvl="3" marL="1828800" algn="l">
              <a:lnSpc>
                <a:spcPct val="95000"/>
              </a:lnSpc>
              <a:spcBef>
                <a:spcPts val="450"/>
              </a:spcBef>
              <a:spcAft>
                <a:spcPts val="0"/>
              </a:spcAft>
              <a:buClr>
                <a:schemeClr val="lt2"/>
              </a:buClr>
              <a:buSzPts val="1050"/>
              <a:buFont typeface="Arial"/>
              <a:buChar char="–"/>
              <a:defRPr sz="1050"/>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165" name="Google Shape;165;p32"/>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32"/>
          <p:cNvSpPr txBox="1"/>
          <p:nvPr>
            <p:ph idx="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p:cSld name="No Footer">
    <p:spTree>
      <p:nvGrpSpPr>
        <p:cNvPr id="2277" name="Shape 2277"/>
        <p:cNvGrpSpPr/>
        <p:nvPr/>
      </p:nvGrpSpPr>
      <p:grpSpPr>
        <a:xfrm>
          <a:off x="0" y="0"/>
          <a:ext cx="0" cy="0"/>
          <a:chOff x="0" y="0"/>
          <a:chExt cx="0" cy="0"/>
        </a:xfrm>
      </p:grpSpPr>
      <p:sp>
        <p:nvSpPr>
          <p:cNvPr id="2278" name="Google Shape;2278;p308"/>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79" name="Google Shape;2279;p308"/>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2280" name="Google Shape;2280;p308"/>
          <p:cNvSpPr/>
          <p:nvPr/>
        </p:nvSpPr>
        <p:spPr>
          <a:xfrm>
            <a:off x="-1" y="4084320"/>
            <a:ext cx="7338060" cy="1066800"/>
          </a:xfrm>
          <a:custGeom>
            <a:rect b="b" l="l" r="r" t="t"/>
            <a:pathLst>
              <a:path extrusionOk="0" h="1422400" w="9784080">
                <a:moveTo>
                  <a:pt x="0" y="0"/>
                </a:moveTo>
                <a:lnTo>
                  <a:pt x="8961120" y="762000"/>
                </a:lnTo>
                <a:lnTo>
                  <a:pt x="9784080" y="1422400"/>
                </a:lnTo>
                <a:lnTo>
                  <a:pt x="0" y="1412240"/>
                </a:lnTo>
                <a:lnTo>
                  <a:pt x="0" y="0"/>
                </a:lnTo>
                <a:close/>
              </a:path>
            </a:pathLst>
          </a:cu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Dark" showMasterSp="0">
  <p:cSld name="No Footer – Dark">
    <p:bg>
      <p:bgPr>
        <a:solidFill>
          <a:schemeClr val="lt1"/>
        </a:solidFill>
      </p:bgPr>
    </p:bg>
    <p:spTree>
      <p:nvGrpSpPr>
        <p:cNvPr id="2281" name="Shape 2281"/>
        <p:cNvGrpSpPr/>
        <p:nvPr/>
      </p:nvGrpSpPr>
      <p:grpSpPr>
        <a:xfrm>
          <a:off x="0" y="0"/>
          <a:ext cx="0" cy="0"/>
          <a:chOff x="0" y="0"/>
          <a:chExt cx="0" cy="0"/>
        </a:xfrm>
      </p:grpSpPr>
      <p:pic>
        <p:nvPicPr>
          <p:cNvPr id="2282" name="Google Shape;2282;p309"/>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283" name="Google Shape;2283;p309"/>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4" name="Google Shape;2284;p309"/>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285" name="Google Shape;2285;p309"/>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p:cSld name="Blank – Dark">
    <p:bg>
      <p:bgPr>
        <a:solidFill>
          <a:schemeClr val="lt1"/>
        </a:solidFill>
      </p:bgPr>
    </p:bg>
    <p:spTree>
      <p:nvGrpSpPr>
        <p:cNvPr id="2286" name="Shape 2286"/>
        <p:cNvGrpSpPr/>
        <p:nvPr/>
      </p:nvGrpSpPr>
      <p:grpSpPr>
        <a:xfrm>
          <a:off x="0" y="0"/>
          <a:ext cx="0" cy="0"/>
          <a:chOff x="0" y="0"/>
          <a:chExt cx="0" cy="0"/>
        </a:xfrm>
      </p:grpSpPr>
      <p:sp>
        <p:nvSpPr>
          <p:cNvPr id="2287" name="Google Shape;2287;p310"/>
          <p:cNvSpPr/>
          <p:nvPr/>
        </p:nvSpPr>
        <p:spPr>
          <a:xfrm>
            <a:off x="0" y="4366549"/>
            <a:ext cx="9144000" cy="78563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288" name="Google Shape;2288;p310"/>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showMasterSp="0">
  <p:cSld name="Screenshot and Content">
    <p:spTree>
      <p:nvGrpSpPr>
        <p:cNvPr id="2289" name="Shape 2289"/>
        <p:cNvGrpSpPr/>
        <p:nvPr/>
      </p:nvGrpSpPr>
      <p:grpSpPr>
        <a:xfrm>
          <a:off x="0" y="0"/>
          <a:ext cx="0" cy="0"/>
          <a:chOff x="0" y="0"/>
          <a:chExt cx="0" cy="0"/>
        </a:xfrm>
      </p:grpSpPr>
      <p:pic>
        <p:nvPicPr>
          <p:cNvPr id="2290" name="Google Shape;2290;p31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291" name="Google Shape;2291;p311"/>
          <p:cNvSpPr/>
          <p:nvPr/>
        </p:nvSpPr>
        <p:spPr>
          <a:xfrm>
            <a:off x="514350" y="1730826"/>
            <a:ext cx="5238750" cy="352697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292" name="Google Shape;2292;p311"/>
          <p:cNvSpPr txBox="1"/>
          <p:nvPr>
            <p:ph idx="1" type="body"/>
          </p:nvPr>
        </p:nvSpPr>
        <p:spPr>
          <a:xfrm>
            <a:off x="6354760" y="1404406"/>
            <a:ext cx="2447191" cy="3191657"/>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pic>
        <p:nvPicPr>
          <p:cNvPr id="2293" name="Google Shape;2293;p311"/>
          <p:cNvPicPr preferRelativeResize="0"/>
          <p:nvPr/>
        </p:nvPicPr>
        <p:blipFill rotWithShape="1">
          <a:blip r:embed="rId3">
            <a:alphaModFix/>
          </a:blip>
          <a:srcRect b="0" l="0" r="0" t="0"/>
          <a:stretch/>
        </p:blipFill>
        <p:spPr>
          <a:xfrm>
            <a:off x="209550" y="1454638"/>
            <a:ext cx="5860031" cy="4052459"/>
          </a:xfrm>
          <a:prstGeom prst="rect">
            <a:avLst/>
          </a:prstGeom>
          <a:noFill/>
          <a:ln>
            <a:noFill/>
          </a:ln>
          <a:effectLst>
            <a:outerShdw blurRad="279400" rotWithShape="0" algn="tl" dir="2700000" dist="228600">
              <a:srgbClr val="000000">
                <a:alpha val="16862"/>
              </a:srgbClr>
            </a:outerShdw>
          </a:effectLst>
        </p:spPr>
      </p:pic>
      <p:sp>
        <p:nvSpPr>
          <p:cNvPr id="2294" name="Google Shape;2294;p311"/>
          <p:cNvSpPr/>
          <p:nvPr>
            <p:ph idx="2" type="pic"/>
          </p:nvPr>
        </p:nvSpPr>
        <p:spPr>
          <a:xfrm>
            <a:off x="647700" y="1819275"/>
            <a:ext cx="4981575" cy="3324225"/>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295" name="Google Shape;2295;p31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6" name="Google Shape;2296;p311"/>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2297" name="Google Shape;2297;p311"/>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 Dark" showMasterSp="0">
  <p:cSld name="Screenshot and Content - Dark">
    <p:bg>
      <p:bgPr>
        <a:solidFill>
          <a:schemeClr val="lt2"/>
        </a:solidFill>
      </p:bgPr>
    </p:bg>
    <p:spTree>
      <p:nvGrpSpPr>
        <p:cNvPr id="2298" name="Shape 2298"/>
        <p:cNvGrpSpPr/>
        <p:nvPr/>
      </p:nvGrpSpPr>
      <p:grpSpPr>
        <a:xfrm>
          <a:off x="0" y="0"/>
          <a:ext cx="0" cy="0"/>
          <a:chOff x="0" y="0"/>
          <a:chExt cx="0" cy="0"/>
        </a:xfrm>
      </p:grpSpPr>
      <p:sp>
        <p:nvSpPr>
          <p:cNvPr id="2299" name="Google Shape;2299;p312"/>
          <p:cNvSpPr/>
          <p:nvPr/>
        </p:nvSpPr>
        <p:spPr>
          <a:xfrm>
            <a:off x="514350" y="1730826"/>
            <a:ext cx="5238750" cy="3526974"/>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300" name="Google Shape;2300;p312"/>
          <p:cNvSpPr txBox="1"/>
          <p:nvPr>
            <p:ph idx="1" type="body"/>
          </p:nvPr>
        </p:nvSpPr>
        <p:spPr>
          <a:xfrm>
            <a:off x="6354761" y="1404406"/>
            <a:ext cx="2447191" cy="3191657"/>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301" name="Google Shape;2301;p312"/>
          <p:cNvPicPr preferRelativeResize="0"/>
          <p:nvPr/>
        </p:nvPicPr>
        <p:blipFill rotWithShape="1">
          <a:blip r:embed="rId2">
            <a:alphaModFix/>
          </a:blip>
          <a:srcRect b="0" l="0" r="0" t="0"/>
          <a:stretch/>
        </p:blipFill>
        <p:spPr>
          <a:xfrm>
            <a:off x="209550" y="1454638"/>
            <a:ext cx="5860031" cy="4052459"/>
          </a:xfrm>
          <a:prstGeom prst="rect">
            <a:avLst/>
          </a:prstGeom>
          <a:noFill/>
          <a:ln>
            <a:noFill/>
          </a:ln>
          <a:effectLst>
            <a:outerShdw blurRad="279400" rotWithShape="0" algn="tl" dir="2700000" dist="228600">
              <a:srgbClr val="000000">
                <a:alpha val="16862"/>
              </a:srgbClr>
            </a:outerShdw>
          </a:effectLst>
        </p:spPr>
      </p:pic>
      <p:sp>
        <p:nvSpPr>
          <p:cNvPr id="2302" name="Google Shape;2302;p312"/>
          <p:cNvSpPr/>
          <p:nvPr>
            <p:ph idx="2" type="pic"/>
          </p:nvPr>
        </p:nvSpPr>
        <p:spPr>
          <a:xfrm>
            <a:off x="647700" y="1819275"/>
            <a:ext cx="4981575" cy="3324225"/>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2303" name="Google Shape;2303;p312"/>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304" name="Google Shape;2304;p312"/>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05" name="Google Shape;2305;p312"/>
          <p:cNvSpPr txBox="1"/>
          <p:nvPr>
            <p:ph idx="3"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306" name="Google Shape;2306;p312"/>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showMasterSp="0">
  <p:cSld name="Screenshot and Title">
    <p:spTree>
      <p:nvGrpSpPr>
        <p:cNvPr id="2307" name="Shape 2307"/>
        <p:cNvGrpSpPr/>
        <p:nvPr/>
      </p:nvGrpSpPr>
      <p:grpSpPr>
        <a:xfrm>
          <a:off x="0" y="0"/>
          <a:ext cx="0" cy="0"/>
          <a:chOff x="0" y="0"/>
          <a:chExt cx="0" cy="0"/>
        </a:xfrm>
      </p:grpSpPr>
      <p:sp>
        <p:nvSpPr>
          <p:cNvPr id="2308" name="Google Shape;2308;p313"/>
          <p:cNvSpPr/>
          <p:nvPr/>
        </p:nvSpPr>
        <p:spPr>
          <a:xfrm>
            <a:off x="3066098" y="-3"/>
            <a:ext cx="6072188" cy="5143502"/>
          </a:xfrm>
          <a:prstGeom prst="rect">
            <a:avLst/>
          </a:prstGeom>
          <a:solidFill>
            <a:schemeClr val="accent3">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309" name="Google Shape;2309;p313"/>
          <p:cNvSpPr txBox="1"/>
          <p:nvPr>
            <p:ph idx="1" type="subTitle"/>
          </p:nvPr>
        </p:nvSpPr>
        <p:spPr>
          <a:xfrm>
            <a:off x="342386" y="2577597"/>
            <a:ext cx="244843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pic>
        <p:nvPicPr>
          <p:cNvPr id="2310" name="Google Shape;2310;p313"/>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pic>
        <p:nvPicPr>
          <p:cNvPr id="2311" name="Google Shape;2311;p313"/>
          <p:cNvPicPr preferRelativeResize="0"/>
          <p:nvPr/>
        </p:nvPicPr>
        <p:blipFill rotWithShape="1">
          <a:blip r:embed="rId3">
            <a:alphaModFix/>
          </a:blip>
          <a:srcRect b="0" l="0" r="0" t="0"/>
          <a:stretch/>
        </p:blipFill>
        <p:spPr>
          <a:xfrm>
            <a:off x="0" y="4183460"/>
            <a:ext cx="3062987" cy="960040"/>
          </a:xfrm>
          <a:prstGeom prst="rect">
            <a:avLst/>
          </a:prstGeom>
          <a:noFill/>
          <a:ln>
            <a:noFill/>
          </a:ln>
        </p:spPr>
      </p:pic>
      <p:sp>
        <p:nvSpPr>
          <p:cNvPr id="2312" name="Google Shape;2312;p313"/>
          <p:cNvSpPr/>
          <p:nvPr>
            <p:ph idx="2" type="pic"/>
          </p:nvPr>
        </p:nvSpPr>
        <p:spPr>
          <a:xfrm>
            <a:off x="3205813" y="228601"/>
            <a:ext cx="5938184" cy="4319336"/>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313" name="Google Shape;2313;p313"/>
          <p:cNvSpPr txBox="1"/>
          <p:nvPr>
            <p:ph type="title"/>
          </p:nvPr>
        </p:nvSpPr>
        <p:spPr>
          <a:xfrm>
            <a:off x="342386" y="520861"/>
            <a:ext cx="2448439" cy="198543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lt1"/>
              </a:buClr>
              <a:buSzPts val="2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14" name="Google Shape;2314;p313"/>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 Dark" showMasterSp="0">
  <p:cSld name="Screenshot and Title - Dark">
    <p:bg>
      <p:bgPr>
        <a:solidFill>
          <a:schemeClr val="lt2"/>
        </a:solidFill>
      </p:bgPr>
    </p:bg>
    <p:spTree>
      <p:nvGrpSpPr>
        <p:cNvPr id="2315" name="Shape 2315"/>
        <p:cNvGrpSpPr/>
        <p:nvPr/>
      </p:nvGrpSpPr>
      <p:grpSpPr>
        <a:xfrm>
          <a:off x="0" y="0"/>
          <a:ext cx="0" cy="0"/>
          <a:chOff x="0" y="0"/>
          <a:chExt cx="0" cy="0"/>
        </a:xfrm>
      </p:grpSpPr>
      <p:sp>
        <p:nvSpPr>
          <p:cNvPr id="2316" name="Google Shape;2316;p314"/>
          <p:cNvSpPr txBox="1"/>
          <p:nvPr>
            <p:ph idx="1" type="subTitle"/>
          </p:nvPr>
        </p:nvSpPr>
        <p:spPr>
          <a:xfrm>
            <a:off x="342386" y="2577597"/>
            <a:ext cx="2448439"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317" name="Google Shape;2317;p314"/>
          <p:cNvSpPr/>
          <p:nvPr/>
        </p:nvSpPr>
        <p:spPr>
          <a:xfrm>
            <a:off x="3066098" y="-3"/>
            <a:ext cx="6072188" cy="5143502"/>
          </a:xfrm>
          <a:prstGeom prst="rect">
            <a:avLst/>
          </a:prstGeom>
          <a:solidFill>
            <a:schemeClr val="dk1">
              <a:alpha val="1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318" name="Google Shape;2318;p314"/>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pic>
        <p:nvPicPr>
          <p:cNvPr id="2319" name="Google Shape;2319;p314"/>
          <p:cNvPicPr preferRelativeResize="0"/>
          <p:nvPr/>
        </p:nvPicPr>
        <p:blipFill rotWithShape="1">
          <a:blip r:embed="rId3">
            <a:alphaModFix/>
          </a:blip>
          <a:srcRect b="0" l="0" r="0" t="0"/>
          <a:stretch/>
        </p:blipFill>
        <p:spPr>
          <a:xfrm>
            <a:off x="0" y="4183460"/>
            <a:ext cx="3062987" cy="960040"/>
          </a:xfrm>
          <a:prstGeom prst="rect">
            <a:avLst/>
          </a:prstGeom>
          <a:noFill/>
          <a:ln>
            <a:noFill/>
          </a:ln>
        </p:spPr>
      </p:pic>
      <p:sp>
        <p:nvSpPr>
          <p:cNvPr id="2320" name="Google Shape;2320;p314"/>
          <p:cNvSpPr/>
          <p:nvPr>
            <p:ph idx="2" type="pic"/>
          </p:nvPr>
        </p:nvSpPr>
        <p:spPr>
          <a:xfrm>
            <a:off x="3205813" y="228601"/>
            <a:ext cx="5938184" cy="4319336"/>
          </a:xfrm>
          <a:prstGeom prst="rect">
            <a:avLst/>
          </a:prstGeom>
          <a:noFill/>
          <a:ln>
            <a:noFill/>
          </a:ln>
        </p:spPr>
        <p:txBody>
          <a:bodyPr anchorCtr="0" anchor="t" bIns="34275" lIns="0" spcFirstLastPara="1" rIns="0" wrap="square" tIns="137150"/>
          <a:lstStyle>
            <a:lvl1pPr lvl="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5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321" name="Google Shape;2321;p314"/>
          <p:cNvSpPr txBox="1"/>
          <p:nvPr>
            <p:ph type="title"/>
          </p:nvPr>
        </p:nvSpPr>
        <p:spPr>
          <a:xfrm>
            <a:off x="342386" y="520861"/>
            <a:ext cx="2448439" cy="198543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2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22" name="Google Shape;2322;p314"/>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p:cSld name="Stats and Supporting Text">
    <p:spTree>
      <p:nvGrpSpPr>
        <p:cNvPr id="2323" name="Shape 2323"/>
        <p:cNvGrpSpPr/>
        <p:nvPr/>
      </p:nvGrpSpPr>
      <p:grpSpPr>
        <a:xfrm>
          <a:off x="0" y="0"/>
          <a:ext cx="0" cy="0"/>
          <a:chOff x="0" y="0"/>
          <a:chExt cx="0" cy="0"/>
        </a:xfrm>
      </p:grpSpPr>
      <p:sp>
        <p:nvSpPr>
          <p:cNvPr id="2324" name="Google Shape;2324;p315"/>
          <p:cNvSpPr txBox="1"/>
          <p:nvPr>
            <p:ph idx="1" type="body"/>
          </p:nvPr>
        </p:nvSpPr>
        <p:spPr>
          <a:xfrm>
            <a:off x="341710"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25" name="Google Shape;2325;p315"/>
          <p:cNvSpPr txBox="1"/>
          <p:nvPr>
            <p:ph idx="2" type="body"/>
          </p:nvPr>
        </p:nvSpPr>
        <p:spPr>
          <a:xfrm>
            <a:off x="2098690"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26" name="Google Shape;2326;p315"/>
          <p:cNvSpPr txBox="1"/>
          <p:nvPr>
            <p:ph idx="3" type="body"/>
          </p:nvPr>
        </p:nvSpPr>
        <p:spPr>
          <a:xfrm>
            <a:off x="3855671"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27" name="Google Shape;2327;p315"/>
          <p:cNvSpPr txBox="1"/>
          <p:nvPr>
            <p:ph idx="4" type="body"/>
          </p:nvPr>
        </p:nvSpPr>
        <p:spPr>
          <a:xfrm>
            <a:off x="5612651"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28" name="Google Shape;2328;p315"/>
          <p:cNvSpPr txBox="1"/>
          <p:nvPr>
            <p:ph idx="5" type="body"/>
          </p:nvPr>
        </p:nvSpPr>
        <p:spPr>
          <a:xfrm>
            <a:off x="7369631" y="2917765"/>
            <a:ext cx="1432321" cy="133651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29" name="Google Shape;2329;p315"/>
          <p:cNvSpPr/>
          <p:nvPr>
            <p:ph idx="6" type="body"/>
          </p:nvPr>
        </p:nvSpPr>
        <p:spPr>
          <a:xfrm>
            <a:off x="342047"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30" name="Google Shape;2330;p315"/>
          <p:cNvSpPr/>
          <p:nvPr>
            <p:ph idx="7" type="body"/>
          </p:nvPr>
        </p:nvSpPr>
        <p:spPr>
          <a:xfrm>
            <a:off x="2098943"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31" name="Google Shape;2331;p315"/>
          <p:cNvSpPr/>
          <p:nvPr>
            <p:ph idx="8" type="body"/>
          </p:nvPr>
        </p:nvSpPr>
        <p:spPr>
          <a:xfrm>
            <a:off x="3855839"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32" name="Google Shape;2332;p315"/>
          <p:cNvSpPr/>
          <p:nvPr>
            <p:ph idx="9" type="body"/>
          </p:nvPr>
        </p:nvSpPr>
        <p:spPr>
          <a:xfrm>
            <a:off x="5612735"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33" name="Google Shape;2333;p315"/>
          <p:cNvSpPr/>
          <p:nvPr>
            <p:ph idx="13" type="body"/>
          </p:nvPr>
        </p:nvSpPr>
        <p:spPr>
          <a:xfrm>
            <a:off x="7369631"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34" name="Google Shape;2334;p315"/>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35" name="Google Shape;2335;p315"/>
          <p:cNvSpPr txBox="1"/>
          <p:nvPr>
            <p:ph idx="1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 Dark">
  <p:cSld name="Stats and Supporting Text - Dark">
    <p:bg>
      <p:bgPr>
        <a:solidFill>
          <a:schemeClr val="lt2"/>
        </a:solidFill>
      </p:bgPr>
    </p:bg>
    <p:spTree>
      <p:nvGrpSpPr>
        <p:cNvPr id="2336" name="Shape 2336"/>
        <p:cNvGrpSpPr/>
        <p:nvPr/>
      </p:nvGrpSpPr>
      <p:grpSpPr>
        <a:xfrm>
          <a:off x="0" y="0"/>
          <a:ext cx="0" cy="0"/>
          <a:chOff x="0" y="0"/>
          <a:chExt cx="0" cy="0"/>
        </a:xfrm>
      </p:grpSpPr>
      <p:sp>
        <p:nvSpPr>
          <p:cNvPr id="2337" name="Google Shape;2337;p316"/>
          <p:cNvSpPr txBox="1"/>
          <p:nvPr>
            <p:ph idx="1" type="body"/>
          </p:nvPr>
        </p:nvSpPr>
        <p:spPr>
          <a:xfrm>
            <a:off x="341710"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38" name="Google Shape;2338;p316"/>
          <p:cNvSpPr txBox="1"/>
          <p:nvPr>
            <p:ph idx="2" type="body"/>
          </p:nvPr>
        </p:nvSpPr>
        <p:spPr>
          <a:xfrm>
            <a:off x="2098690"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39" name="Google Shape;2339;p316"/>
          <p:cNvSpPr txBox="1"/>
          <p:nvPr>
            <p:ph idx="3" type="body"/>
          </p:nvPr>
        </p:nvSpPr>
        <p:spPr>
          <a:xfrm>
            <a:off x="3855671"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228600" lvl="2" marL="1371600" algn="l">
              <a:lnSpc>
                <a:spcPct val="95000"/>
              </a:lnSpc>
              <a:spcBef>
                <a:spcPts val="500"/>
              </a:spcBef>
              <a:spcAft>
                <a:spcPts val="0"/>
              </a:spcAft>
              <a:buSzPts val="1700"/>
              <a:buNone/>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40" name="Google Shape;2340;p316"/>
          <p:cNvSpPr txBox="1"/>
          <p:nvPr>
            <p:ph idx="4" type="body"/>
          </p:nvPr>
        </p:nvSpPr>
        <p:spPr>
          <a:xfrm>
            <a:off x="5612651"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41" name="Google Shape;2341;p316"/>
          <p:cNvSpPr txBox="1"/>
          <p:nvPr>
            <p:ph idx="5" type="body"/>
          </p:nvPr>
        </p:nvSpPr>
        <p:spPr>
          <a:xfrm>
            <a:off x="7369631" y="2935029"/>
            <a:ext cx="1432321" cy="1327935"/>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342" name="Google Shape;2342;p316"/>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343" name="Google Shape;2343;p316"/>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44" name="Google Shape;2344;p316"/>
          <p:cNvSpPr txBox="1"/>
          <p:nvPr>
            <p:ph idx="6"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345" name="Google Shape;2345;p316"/>
          <p:cNvSpPr/>
          <p:nvPr>
            <p:ph idx="7" type="body"/>
          </p:nvPr>
        </p:nvSpPr>
        <p:spPr>
          <a:xfrm>
            <a:off x="342047"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46" name="Google Shape;2346;p316"/>
          <p:cNvSpPr/>
          <p:nvPr>
            <p:ph idx="8" type="body"/>
          </p:nvPr>
        </p:nvSpPr>
        <p:spPr>
          <a:xfrm>
            <a:off x="2098943"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47" name="Google Shape;2347;p316"/>
          <p:cNvSpPr/>
          <p:nvPr>
            <p:ph idx="9" type="body"/>
          </p:nvPr>
        </p:nvSpPr>
        <p:spPr>
          <a:xfrm>
            <a:off x="3855839"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48" name="Google Shape;2348;p316"/>
          <p:cNvSpPr/>
          <p:nvPr>
            <p:ph idx="13" type="body"/>
          </p:nvPr>
        </p:nvSpPr>
        <p:spPr>
          <a:xfrm>
            <a:off x="5612735"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49" name="Google Shape;2349;p316"/>
          <p:cNvSpPr/>
          <p:nvPr>
            <p:ph idx="14" type="body"/>
          </p:nvPr>
        </p:nvSpPr>
        <p:spPr>
          <a:xfrm>
            <a:off x="7369631" y="1406009"/>
            <a:ext cx="1432321" cy="1430054"/>
          </a:xfrm>
          <a:prstGeom prst="ellipse">
            <a:avLst/>
          </a:prstGeom>
          <a:solidFill>
            <a:schemeClr val="accent1"/>
          </a:solidFill>
          <a:ln>
            <a:noFill/>
          </a:ln>
        </p:spPr>
        <p:txBody>
          <a:bodyPr anchorCtr="0" anchor="ctr" bIns="0" lIns="0" spcFirstLastPara="1" rIns="0" wrap="square" tIns="0"/>
          <a:lstStyle>
            <a:lvl1pPr indent="-374650" lvl="0" marL="457200" algn="ctr">
              <a:lnSpc>
                <a:spcPct val="92000"/>
              </a:lnSpc>
              <a:spcBef>
                <a:spcPts val="500"/>
              </a:spcBef>
              <a:spcAft>
                <a:spcPts val="0"/>
              </a:spcAft>
              <a:buSzPts val="2300"/>
              <a:buFont typeface="Arial"/>
              <a:buChar char="​"/>
              <a:defRPr b="1" sz="3300">
                <a:solidFill>
                  <a:srgbClr val="FFFFFF"/>
                </a:solidFill>
              </a:defRPr>
            </a:lvl1pPr>
            <a:lvl2pPr indent="-336550" lvl="1" marL="914400" algn="l">
              <a:lnSpc>
                <a:spcPct val="95000"/>
              </a:lnSpc>
              <a:spcBef>
                <a:spcPts val="500"/>
              </a:spcBef>
              <a:spcAft>
                <a:spcPts val="0"/>
              </a:spcAft>
              <a:buSzPts val="1700"/>
              <a:buFont typeface="Arial"/>
              <a:buChar char="​"/>
              <a:defRPr b="1"/>
            </a:lvl2pPr>
            <a:lvl3pPr indent="-336550" lvl="2" marL="1371600" algn="l">
              <a:lnSpc>
                <a:spcPct val="95000"/>
              </a:lnSpc>
              <a:spcBef>
                <a:spcPts val="500"/>
              </a:spcBef>
              <a:spcAft>
                <a:spcPts val="0"/>
              </a:spcAft>
              <a:buSzPts val="1700"/>
              <a:buChar char="•"/>
              <a:defRPr b="1"/>
            </a:lvl3pPr>
            <a:lvl4pPr indent="-304800" lvl="3" marL="1828800" algn="l">
              <a:lnSpc>
                <a:spcPct val="95000"/>
              </a:lnSpc>
              <a:spcBef>
                <a:spcPts val="500"/>
              </a:spcBef>
              <a:spcAft>
                <a:spcPts val="0"/>
              </a:spcAft>
              <a:buSzPts val="1200"/>
              <a:buChar char="−"/>
              <a:defRPr b="1"/>
            </a:lvl4pPr>
            <a:lvl5pPr indent="-323850" lvl="4" marL="2286000" algn="l">
              <a:lnSpc>
                <a:spcPct val="95000"/>
              </a:lnSpc>
              <a:spcBef>
                <a:spcPts val="500"/>
              </a:spcBef>
              <a:spcAft>
                <a:spcPts val="0"/>
              </a:spcAft>
              <a:buSzPts val="1500"/>
              <a:buChar char="​"/>
              <a:defRPr b="1"/>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p:cSld name="3 Icons and Supporting Text">
    <p:spTree>
      <p:nvGrpSpPr>
        <p:cNvPr id="2350" name="Shape 2350"/>
        <p:cNvGrpSpPr/>
        <p:nvPr/>
      </p:nvGrpSpPr>
      <p:grpSpPr>
        <a:xfrm>
          <a:off x="0" y="0"/>
          <a:ext cx="0" cy="0"/>
          <a:chOff x="0" y="0"/>
          <a:chExt cx="0" cy="0"/>
        </a:xfrm>
      </p:grpSpPr>
      <p:sp>
        <p:nvSpPr>
          <p:cNvPr id="2351" name="Google Shape;2351;p317"/>
          <p:cNvSpPr txBox="1"/>
          <p:nvPr>
            <p:ph idx="1" type="body"/>
          </p:nvPr>
        </p:nvSpPr>
        <p:spPr>
          <a:xfrm>
            <a:off x="339182" y="3078476"/>
            <a:ext cx="2733619"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52" name="Google Shape;2352;p317"/>
          <p:cNvSpPr txBox="1"/>
          <p:nvPr>
            <p:ph idx="2" type="body"/>
          </p:nvPr>
        </p:nvSpPr>
        <p:spPr>
          <a:xfrm>
            <a:off x="3205813" y="3078476"/>
            <a:ext cx="2730754"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53" name="Google Shape;2353;p317"/>
          <p:cNvSpPr txBox="1"/>
          <p:nvPr>
            <p:ph idx="3" type="body"/>
          </p:nvPr>
        </p:nvSpPr>
        <p:spPr>
          <a:xfrm>
            <a:off x="6069579" y="3078476"/>
            <a:ext cx="2727892"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54" name="Google Shape;2354;p317"/>
          <p:cNvSpPr/>
          <p:nvPr/>
        </p:nvSpPr>
        <p:spPr>
          <a:xfrm>
            <a:off x="946476"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55" name="Google Shape;2355;p317"/>
          <p:cNvSpPr/>
          <p:nvPr/>
        </p:nvSpPr>
        <p:spPr>
          <a:xfrm>
            <a:off x="3788743"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56" name="Google Shape;2356;p317"/>
          <p:cNvSpPr/>
          <p:nvPr/>
        </p:nvSpPr>
        <p:spPr>
          <a:xfrm>
            <a:off x="6674451"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57" name="Google Shape;2357;p317"/>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58" name="Google Shape;2358;p317"/>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 Dark">
  <p:cSld name="Three Up Quote - Dark">
    <p:bg>
      <p:bgPr>
        <a:solidFill>
          <a:schemeClr val="lt2"/>
        </a:solidFill>
      </p:bgPr>
    </p:bg>
    <p:spTree>
      <p:nvGrpSpPr>
        <p:cNvPr id="167" name="Shape 167"/>
        <p:cNvGrpSpPr/>
        <p:nvPr/>
      </p:nvGrpSpPr>
      <p:grpSpPr>
        <a:xfrm>
          <a:off x="0" y="0"/>
          <a:ext cx="0" cy="0"/>
          <a:chOff x="0" y="0"/>
          <a:chExt cx="0" cy="0"/>
        </a:xfrm>
      </p:grpSpPr>
      <p:pic>
        <p:nvPicPr>
          <p:cNvPr id="168" name="Google Shape;168;p33"/>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169" name="Google Shape;169;p33"/>
          <p:cNvSpPr txBox="1"/>
          <p:nvPr>
            <p:ph idx="1" type="body"/>
          </p:nvPr>
        </p:nvSpPr>
        <p:spPr>
          <a:xfrm>
            <a:off x="342047"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45700" lIns="201150" spcFirstLastPara="1" rIns="201150" wrap="square" tIns="201150"/>
          <a:lstStyle>
            <a:lvl1pPr indent="-342900" lvl="0" marL="457200" algn="l">
              <a:lnSpc>
                <a:spcPct val="92000"/>
              </a:lnSpc>
              <a:spcBef>
                <a:spcPts val="450"/>
              </a:spcBef>
              <a:spcAft>
                <a:spcPts val="0"/>
              </a:spcAft>
              <a:buClr>
                <a:schemeClr val="dk1"/>
              </a:buClr>
              <a:buSzPts val="1800"/>
              <a:buFont typeface="Arial"/>
              <a:buChar char="“"/>
              <a:defRPr/>
            </a:lvl1pPr>
            <a:lvl2pPr indent="-295275" lvl="1" marL="914400" algn="l">
              <a:lnSpc>
                <a:spcPct val="95000"/>
              </a:lnSpc>
              <a:spcBef>
                <a:spcPts val="450"/>
              </a:spcBef>
              <a:spcAft>
                <a:spcPts val="0"/>
              </a:spcAft>
              <a:buClr>
                <a:schemeClr val="accent1"/>
              </a:buClr>
              <a:buSzPts val="1050"/>
              <a:buFont typeface="Arial"/>
              <a:buChar char="–"/>
              <a:defRPr b="1" i="1" sz="1050">
                <a:solidFill>
                  <a:schemeClr val="accent1"/>
                </a:solidFill>
              </a:defRPr>
            </a:lvl2pPr>
            <a:lvl3pPr indent="-295275" lvl="2" marL="1371600" algn="l">
              <a:lnSpc>
                <a:spcPct val="95000"/>
              </a:lnSpc>
              <a:spcBef>
                <a:spcPts val="450"/>
              </a:spcBef>
              <a:spcAft>
                <a:spcPts val="0"/>
              </a:spcAft>
              <a:buClr>
                <a:schemeClr val="dk2"/>
              </a:buClr>
              <a:buSzPts val="1050"/>
              <a:buFont typeface="Arial"/>
              <a:buChar char="–"/>
              <a:defRPr sz="1050"/>
            </a:lvl3pPr>
            <a:lvl4pPr indent="-295275" lvl="3" marL="1828800" algn="l">
              <a:lnSpc>
                <a:spcPct val="95000"/>
              </a:lnSpc>
              <a:spcBef>
                <a:spcPts val="450"/>
              </a:spcBef>
              <a:spcAft>
                <a:spcPts val="0"/>
              </a:spcAft>
              <a:buClr>
                <a:schemeClr val="dk2"/>
              </a:buClr>
              <a:buSzPts val="1050"/>
              <a:buFont typeface="Arial"/>
              <a:buChar char="–"/>
              <a:defRPr sz="1050"/>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70" name="Google Shape;170;p33"/>
          <p:cNvSpPr txBox="1"/>
          <p:nvPr>
            <p:ph idx="2" type="body"/>
          </p:nvPr>
        </p:nvSpPr>
        <p:spPr>
          <a:xfrm>
            <a:off x="3205813" y="1258747"/>
            <a:ext cx="2730755" cy="2993070"/>
          </a:xfrm>
          <a:prstGeom prst="rect">
            <a:avLst/>
          </a:prstGeom>
          <a:noFill/>
          <a:ln cap="flat" cmpd="sng" w="12700">
            <a:solidFill>
              <a:schemeClr val="accent1"/>
            </a:solidFill>
            <a:prstDash val="solid"/>
            <a:round/>
            <a:headEnd len="sm" w="sm" type="none"/>
            <a:tailEnd len="sm" w="sm" type="none"/>
          </a:ln>
        </p:spPr>
        <p:txBody>
          <a:bodyPr anchorCtr="0" anchor="ctr" bIns="45700" lIns="201150" spcFirstLastPara="1" rIns="201150" wrap="square" tIns="201150"/>
          <a:lstStyle>
            <a:lvl1pPr indent="-342900" lvl="0" marL="457200" algn="l">
              <a:lnSpc>
                <a:spcPct val="92000"/>
              </a:lnSpc>
              <a:spcBef>
                <a:spcPts val="450"/>
              </a:spcBef>
              <a:spcAft>
                <a:spcPts val="0"/>
              </a:spcAft>
              <a:buClr>
                <a:schemeClr val="dk1"/>
              </a:buClr>
              <a:buSzPts val="1800"/>
              <a:buFont typeface="Arial"/>
              <a:buChar char="“"/>
              <a:defRPr/>
            </a:lvl1pPr>
            <a:lvl2pPr indent="-295275" lvl="1" marL="914400" algn="l">
              <a:lnSpc>
                <a:spcPct val="95000"/>
              </a:lnSpc>
              <a:spcBef>
                <a:spcPts val="450"/>
              </a:spcBef>
              <a:spcAft>
                <a:spcPts val="0"/>
              </a:spcAft>
              <a:buClr>
                <a:schemeClr val="accent1"/>
              </a:buClr>
              <a:buSzPts val="1050"/>
              <a:buFont typeface="Arial"/>
              <a:buChar char="–"/>
              <a:defRPr b="1" i="1" sz="1050">
                <a:solidFill>
                  <a:schemeClr val="accent1"/>
                </a:solidFill>
              </a:defRPr>
            </a:lvl2pPr>
            <a:lvl3pPr indent="-295275" lvl="2" marL="1371600" algn="l">
              <a:lnSpc>
                <a:spcPct val="95000"/>
              </a:lnSpc>
              <a:spcBef>
                <a:spcPts val="450"/>
              </a:spcBef>
              <a:spcAft>
                <a:spcPts val="0"/>
              </a:spcAft>
              <a:buClr>
                <a:schemeClr val="dk2"/>
              </a:buClr>
              <a:buSzPts val="1050"/>
              <a:buFont typeface="Arial"/>
              <a:buChar char="–"/>
              <a:defRPr sz="1050"/>
            </a:lvl3pPr>
            <a:lvl4pPr indent="-295275" lvl="3" marL="1828800" algn="l">
              <a:lnSpc>
                <a:spcPct val="95000"/>
              </a:lnSpc>
              <a:spcBef>
                <a:spcPts val="450"/>
              </a:spcBef>
              <a:spcAft>
                <a:spcPts val="0"/>
              </a:spcAft>
              <a:buClr>
                <a:schemeClr val="dk2"/>
              </a:buClr>
              <a:buSzPts val="1050"/>
              <a:buFont typeface="Arial"/>
              <a:buChar char="–"/>
              <a:defRPr sz="1050"/>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71" name="Google Shape;171;p33"/>
          <p:cNvSpPr txBox="1"/>
          <p:nvPr>
            <p:ph idx="3" type="body"/>
          </p:nvPr>
        </p:nvSpPr>
        <p:spPr>
          <a:xfrm>
            <a:off x="6069806" y="1258746"/>
            <a:ext cx="2732147" cy="2993072"/>
          </a:xfrm>
          <a:prstGeom prst="rect">
            <a:avLst/>
          </a:prstGeom>
          <a:noFill/>
          <a:ln cap="flat" cmpd="sng" w="12700">
            <a:solidFill>
              <a:schemeClr val="accent1"/>
            </a:solidFill>
            <a:prstDash val="solid"/>
            <a:round/>
            <a:headEnd len="sm" w="sm" type="none"/>
            <a:tailEnd len="sm" w="sm" type="none"/>
          </a:ln>
        </p:spPr>
        <p:txBody>
          <a:bodyPr anchorCtr="0" anchor="ctr" bIns="45700" lIns="201150" spcFirstLastPara="1" rIns="201150" wrap="square" tIns="201150"/>
          <a:lstStyle>
            <a:lvl1pPr indent="-342900" lvl="0" marL="457200" algn="l">
              <a:lnSpc>
                <a:spcPct val="92000"/>
              </a:lnSpc>
              <a:spcBef>
                <a:spcPts val="450"/>
              </a:spcBef>
              <a:spcAft>
                <a:spcPts val="0"/>
              </a:spcAft>
              <a:buClr>
                <a:schemeClr val="dk1"/>
              </a:buClr>
              <a:buSzPts val="1800"/>
              <a:buFont typeface="Arial"/>
              <a:buChar char="“"/>
              <a:defRPr/>
            </a:lvl1pPr>
            <a:lvl2pPr indent="-295275" lvl="1" marL="914400" algn="l">
              <a:lnSpc>
                <a:spcPct val="95000"/>
              </a:lnSpc>
              <a:spcBef>
                <a:spcPts val="450"/>
              </a:spcBef>
              <a:spcAft>
                <a:spcPts val="0"/>
              </a:spcAft>
              <a:buClr>
                <a:schemeClr val="accent1"/>
              </a:buClr>
              <a:buSzPts val="1050"/>
              <a:buFont typeface="Arial"/>
              <a:buChar char="–"/>
              <a:defRPr b="1" i="1" sz="1050">
                <a:solidFill>
                  <a:schemeClr val="accent1"/>
                </a:solidFill>
              </a:defRPr>
            </a:lvl2pPr>
            <a:lvl3pPr indent="-295275" lvl="2" marL="1371600" algn="l">
              <a:lnSpc>
                <a:spcPct val="95000"/>
              </a:lnSpc>
              <a:spcBef>
                <a:spcPts val="450"/>
              </a:spcBef>
              <a:spcAft>
                <a:spcPts val="0"/>
              </a:spcAft>
              <a:buClr>
                <a:schemeClr val="dk2"/>
              </a:buClr>
              <a:buSzPts val="1050"/>
              <a:buFont typeface="Arial"/>
              <a:buChar char="–"/>
              <a:defRPr sz="1050"/>
            </a:lvl3pPr>
            <a:lvl4pPr indent="-295275" lvl="3" marL="1828800" algn="l">
              <a:lnSpc>
                <a:spcPct val="95000"/>
              </a:lnSpc>
              <a:spcBef>
                <a:spcPts val="450"/>
              </a:spcBef>
              <a:spcAft>
                <a:spcPts val="0"/>
              </a:spcAft>
              <a:buClr>
                <a:schemeClr val="dk2"/>
              </a:buClr>
              <a:buSzPts val="1050"/>
              <a:buFont typeface="Arial"/>
              <a:buChar char="–"/>
              <a:defRPr sz="1050"/>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172" name="Google Shape;172;p33"/>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33"/>
          <p:cNvSpPr txBox="1"/>
          <p:nvPr>
            <p:ph idx="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 Dark">
  <p:cSld name="3 Icons and Supporting Text - Dark">
    <p:bg>
      <p:bgPr>
        <a:solidFill>
          <a:schemeClr val="lt2"/>
        </a:solidFill>
      </p:bgPr>
    </p:bg>
    <p:spTree>
      <p:nvGrpSpPr>
        <p:cNvPr id="2359" name="Shape 2359"/>
        <p:cNvGrpSpPr/>
        <p:nvPr/>
      </p:nvGrpSpPr>
      <p:grpSpPr>
        <a:xfrm>
          <a:off x="0" y="0"/>
          <a:ext cx="0" cy="0"/>
          <a:chOff x="0" y="0"/>
          <a:chExt cx="0" cy="0"/>
        </a:xfrm>
      </p:grpSpPr>
      <p:sp>
        <p:nvSpPr>
          <p:cNvPr id="2360" name="Google Shape;2360;p318"/>
          <p:cNvSpPr txBox="1"/>
          <p:nvPr>
            <p:ph idx="1" type="body"/>
          </p:nvPr>
        </p:nvSpPr>
        <p:spPr>
          <a:xfrm>
            <a:off x="339182" y="3078476"/>
            <a:ext cx="2733619"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61" name="Google Shape;2361;p318"/>
          <p:cNvSpPr txBox="1"/>
          <p:nvPr>
            <p:ph idx="2" type="body"/>
          </p:nvPr>
        </p:nvSpPr>
        <p:spPr>
          <a:xfrm>
            <a:off x="3205813" y="3078476"/>
            <a:ext cx="2730754"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62" name="Google Shape;2362;p318"/>
          <p:cNvSpPr txBox="1"/>
          <p:nvPr>
            <p:ph idx="3" type="body"/>
          </p:nvPr>
        </p:nvSpPr>
        <p:spPr>
          <a:xfrm>
            <a:off x="6069579" y="3078476"/>
            <a:ext cx="2727892" cy="1175807"/>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63" name="Google Shape;2363;p318"/>
          <p:cNvSpPr/>
          <p:nvPr/>
        </p:nvSpPr>
        <p:spPr>
          <a:xfrm>
            <a:off x="946476"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64" name="Google Shape;2364;p318"/>
          <p:cNvSpPr/>
          <p:nvPr/>
        </p:nvSpPr>
        <p:spPr>
          <a:xfrm>
            <a:off x="3788743"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65" name="Google Shape;2365;p318"/>
          <p:cNvSpPr/>
          <p:nvPr/>
        </p:nvSpPr>
        <p:spPr>
          <a:xfrm>
            <a:off x="6674451"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66" name="Google Shape;2366;p318"/>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67" name="Google Shape;2367;p318"/>
          <p:cNvSpPr txBox="1"/>
          <p:nvPr>
            <p:ph idx="4"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2368" name="Google Shape;2368;p318"/>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p:cSld name="4 Icons and Supporting Text">
    <p:spTree>
      <p:nvGrpSpPr>
        <p:cNvPr id="2369" name="Shape 2369"/>
        <p:cNvGrpSpPr/>
        <p:nvPr/>
      </p:nvGrpSpPr>
      <p:grpSpPr>
        <a:xfrm>
          <a:off x="0" y="0"/>
          <a:ext cx="0" cy="0"/>
          <a:chOff x="0" y="0"/>
          <a:chExt cx="0" cy="0"/>
        </a:xfrm>
      </p:grpSpPr>
      <p:sp>
        <p:nvSpPr>
          <p:cNvPr id="2370" name="Google Shape;2370;p319"/>
          <p:cNvSpPr txBox="1"/>
          <p:nvPr>
            <p:ph idx="1" type="body"/>
          </p:nvPr>
        </p:nvSpPr>
        <p:spPr>
          <a:xfrm>
            <a:off x="339182" y="3078475"/>
            <a:ext cx="2014812"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71" name="Google Shape;2371;p319"/>
          <p:cNvSpPr txBox="1"/>
          <p:nvPr>
            <p:ph idx="2" type="body"/>
          </p:nvPr>
        </p:nvSpPr>
        <p:spPr>
          <a:xfrm>
            <a:off x="2487007" y="3078475"/>
            <a:ext cx="2017678"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72" name="Google Shape;2372;p319"/>
          <p:cNvSpPr txBox="1"/>
          <p:nvPr>
            <p:ph idx="3" type="body"/>
          </p:nvPr>
        </p:nvSpPr>
        <p:spPr>
          <a:xfrm>
            <a:off x="464056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73" name="Google Shape;2373;p319"/>
          <p:cNvSpPr/>
          <p:nvPr/>
        </p:nvSpPr>
        <p:spPr>
          <a:xfrm>
            <a:off x="585641"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74" name="Google Shape;2374;p319"/>
          <p:cNvSpPr/>
          <p:nvPr/>
        </p:nvSpPr>
        <p:spPr>
          <a:xfrm>
            <a:off x="273489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75" name="Google Shape;2375;p319"/>
          <p:cNvSpPr txBox="1"/>
          <p:nvPr>
            <p:ph idx="4" type="body"/>
          </p:nvPr>
        </p:nvSpPr>
        <p:spPr>
          <a:xfrm>
            <a:off x="678552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76" name="Google Shape;2376;p319"/>
          <p:cNvSpPr/>
          <p:nvPr/>
        </p:nvSpPr>
        <p:spPr>
          <a:xfrm>
            <a:off x="4885587"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77" name="Google Shape;2377;p319"/>
          <p:cNvSpPr/>
          <p:nvPr/>
        </p:nvSpPr>
        <p:spPr>
          <a:xfrm>
            <a:off x="703054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78" name="Google Shape;2378;p319"/>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79" name="Google Shape;2379;p319"/>
          <p:cNvSpPr txBox="1"/>
          <p:nvPr>
            <p:ph idx="5"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 Dark">
  <p:cSld name="4 Icons and Supporting Text - Dark">
    <p:bg>
      <p:bgPr>
        <a:solidFill>
          <a:schemeClr val="lt2"/>
        </a:solidFill>
      </p:bgPr>
    </p:bg>
    <p:spTree>
      <p:nvGrpSpPr>
        <p:cNvPr id="2380" name="Shape 2380"/>
        <p:cNvGrpSpPr/>
        <p:nvPr/>
      </p:nvGrpSpPr>
      <p:grpSpPr>
        <a:xfrm>
          <a:off x="0" y="0"/>
          <a:ext cx="0" cy="0"/>
          <a:chOff x="0" y="0"/>
          <a:chExt cx="0" cy="0"/>
        </a:xfrm>
      </p:grpSpPr>
      <p:sp>
        <p:nvSpPr>
          <p:cNvPr id="2381" name="Google Shape;2381;p320"/>
          <p:cNvSpPr txBox="1"/>
          <p:nvPr>
            <p:ph idx="1" type="body"/>
          </p:nvPr>
        </p:nvSpPr>
        <p:spPr>
          <a:xfrm>
            <a:off x="339182" y="3078475"/>
            <a:ext cx="2014812"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82" name="Google Shape;2382;p320"/>
          <p:cNvSpPr txBox="1"/>
          <p:nvPr>
            <p:ph idx="2" type="body"/>
          </p:nvPr>
        </p:nvSpPr>
        <p:spPr>
          <a:xfrm>
            <a:off x="2487007" y="3078475"/>
            <a:ext cx="2017678"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83" name="Google Shape;2383;p320"/>
          <p:cNvSpPr txBox="1"/>
          <p:nvPr>
            <p:ph idx="3" type="body"/>
          </p:nvPr>
        </p:nvSpPr>
        <p:spPr>
          <a:xfrm>
            <a:off x="464056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84" name="Google Shape;2384;p320"/>
          <p:cNvSpPr/>
          <p:nvPr/>
        </p:nvSpPr>
        <p:spPr>
          <a:xfrm>
            <a:off x="585641"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85" name="Google Shape;2385;p320"/>
          <p:cNvSpPr/>
          <p:nvPr/>
        </p:nvSpPr>
        <p:spPr>
          <a:xfrm>
            <a:off x="273489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86" name="Google Shape;2386;p320"/>
          <p:cNvSpPr txBox="1"/>
          <p:nvPr>
            <p:ph idx="4" type="body"/>
          </p:nvPr>
        </p:nvSpPr>
        <p:spPr>
          <a:xfrm>
            <a:off x="6785521" y="3078475"/>
            <a:ext cx="2011949" cy="117580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387" name="Google Shape;2387;p320"/>
          <p:cNvSpPr/>
          <p:nvPr/>
        </p:nvSpPr>
        <p:spPr>
          <a:xfrm>
            <a:off x="4885587"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88" name="Google Shape;2388;p320"/>
          <p:cNvSpPr/>
          <p:nvPr/>
        </p:nvSpPr>
        <p:spPr>
          <a:xfrm>
            <a:off x="7030548" y="1402580"/>
            <a:ext cx="1521896" cy="1521896"/>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pic>
        <p:nvPicPr>
          <p:cNvPr id="2389" name="Google Shape;2389;p320"/>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390" name="Google Shape;2390;p320"/>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91" name="Google Shape;2391;p320"/>
          <p:cNvSpPr txBox="1"/>
          <p:nvPr>
            <p:ph idx="5" type="subTitle"/>
          </p:nvPr>
        </p:nvSpPr>
        <p:spPr>
          <a:xfrm>
            <a:off x="342047" y="660003"/>
            <a:ext cx="8459904" cy="205950"/>
          </a:xfrm>
          <a:prstGeom prst="rect">
            <a:avLst/>
          </a:prstGeom>
          <a:solidFill>
            <a:schemeClr val="lt1"/>
          </a:solid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p:cSld name="5 Icons and Supporting Text">
    <p:spTree>
      <p:nvGrpSpPr>
        <p:cNvPr id="2392" name="Shape 2392"/>
        <p:cNvGrpSpPr/>
        <p:nvPr/>
      </p:nvGrpSpPr>
      <p:grpSpPr>
        <a:xfrm>
          <a:off x="0" y="0"/>
          <a:ext cx="0" cy="0"/>
          <a:chOff x="0" y="0"/>
          <a:chExt cx="0" cy="0"/>
        </a:xfrm>
      </p:grpSpPr>
      <p:sp>
        <p:nvSpPr>
          <p:cNvPr id="2393" name="Google Shape;2393;p321"/>
          <p:cNvSpPr txBox="1"/>
          <p:nvPr>
            <p:ph idx="1" type="body"/>
          </p:nvPr>
        </p:nvSpPr>
        <p:spPr>
          <a:xfrm>
            <a:off x="344974"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94" name="Google Shape;2394;p321"/>
          <p:cNvSpPr txBox="1"/>
          <p:nvPr>
            <p:ph idx="2" type="body"/>
          </p:nvPr>
        </p:nvSpPr>
        <p:spPr>
          <a:xfrm>
            <a:off x="209869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95" name="Google Shape;2395;p321"/>
          <p:cNvSpPr txBox="1"/>
          <p:nvPr>
            <p:ph idx="3" type="body"/>
          </p:nvPr>
        </p:nvSpPr>
        <p:spPr>
          <a:xfrm>
            <a:off x="3855838"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96" name="Google Shape;2396;p321"/>
          <p:cNvSpPr txBox="1"/>
          <p:nvPr>
            <p:ph idx="4" type="body"/>
          </p:nvPr>
        </p:nvSpPr>
        <p:spPr>
          <a:xfrm>
            <a:off x="5612651"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97" name="Google Shape;2397;p321"/>
          <p:cNvSpPr txBox="1"/>
          <p:nvPr>
            <p:ph idx="5" type="body"/>
          </p:nvPr>
        </p:nvSpPr>
        <p:spPr>
          <a:xfrm>
            <a:off x="737606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398" name="Google Shape;2398;p321"/>
          <p:cNvSpPr/>
          <p:nvPr/>
        </p:nvSpPr>
        <p:spPr>
          <a:xfrm>
            <a:off x="344975"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399" name="Google Shape;2399;p321"/>
          <p:cNvSpPr/>
          <p:nvPr/>
        </p:nvSpPr>
        <p:spPr>
          <a:xfrm>
            <a:off x="209375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00" name="Google Shape;2400;p321"/>
          <p:cNvSpPr/>
          <p:nvPr/>
        </p:nvSpPr>
        <p:spPr>
          <a:xfrm>
            <a:off x="3855839"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01" name="Google Shape;2401;p321"/>
          <p:cNvSpPr/>
          <p:nvPr/>
        </p:nvSpPr>
        <p:spPr>
          <a:xfrm>
            <a:off x="5617927"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02" name="Google Shape;2402;p321"/>
          <p:cNvSpPr/>
          <p:nvPr/>
        </p:nvSpPr>
        <p:spPr>
          <a:xfrm>
            <a:off x="737606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03" name="Google Shape;2403;p321"/>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4" name="Google Shape;2404;p321"/>
          <p:cNvSpPr txBox="1"/>
          <p:nvPr>
            <p:ph idx="6"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 Dark">
  <p:cSld name="5 Icons and Supporting Text - Dark">
    <p:bg>
      <p:bgPr>
        <a:solidFill>
          <a:schemeClr val="lt2"/>
        </a:solidFill>
      </p:bgPr>
    </p:bg>
    <p:spTree>
      <p:nvGrpSpPr>
        <p:cNvPr id="2405" name="Shape 2405"/>
        <p:cNvGrpSpPr/>
        <p:nvPr/>
      </p:nvGrpSpPr>
      <p:grpSpPr>
        <a:xfrm>
          <a:off x="0" y="0"/>
          <a:ext cx="0" cy="0"/>
          <a:chOff x="0" y="0"/>
          <a:chExt cx="0" cy="0"/>
        </a:xfrm>
      </p:grpSpPr>
      <p:sp>
        <p:nvSpPr>
          <p:cNvPr id="2406" name="Google Shape;2406;p322"/>
          <p:cNvSpPr txBox="1"/>
          <p:nvPr>
            <p:ph idx="1" type="body"/>
          </p:nvPr>
        </p:nvSpPr>
        <p:spPr>
          <a:xfrm>
            <a:off x="344974"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07" name="Google Shape;2407;p322"/>
          <p:cNvSpPr txBox="1"/>
          <p:nvPr>
            <p:ph idx="2" type="body"/>
          </p:nvPr>
        </p:nvSpPr>
        <p:spPr>
          <a:xfrm>
            <a:off x="209869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228600" lvl="1" marL="914400" algn="l">
              <a:lnSpc>
                <a:spcPct val="95000"/>
              </a:lnSpc>
              <a:spcBef>
                <a:spcPts val="500"/>
              </a:spcBef>
              <a:spcAft>
                <a:spcPts val="0"/>
              </a:spcAft>
              <a:buSzPts val="1700"/>
              <a:buNone/>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08" name="Google Shape;2408;p322"/>
          <p:cNvSpPr txBox="1"/>
          <p:nvPr>
            <p:ph idx="3" type="body"/>
          </p:nvPr>
        </p:nvSpPr>
        <p:spPr>
          <a:xfrm>
            <a:off x="3855838"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09" name="Google Shape;2409;p322"/>
          <p:cNvSpPr txBox="1"/>
          <p:nvPr>
            <p:ph idx="4" type="body"/>
          </p:nvPr>
        </p:nvSpPr>
        <p:spPr>
          <a:xfrm>
            <a:off x="5612651"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10" name="Google Shape;2410;p322"/>
          <p:cNvSpPr txBox="1"/>
          <p:nvPr>
            <p:ph idx="5" type="body"/>
          </p:nvPr>
        </p:nvSpPr>
        <p:spPr>
          <a:xfrm>
            <a:off x="7376060" y="2914705"/>
            <a:ext cx="1432321" cy="1339578"/>
          </a:xfrm>
          <a:prstGeom prst="rect">
            <a:avLst/>
          </a:prstGeom>
          <a:noFill/>
          <a:ln>
            <a:noFill/>
          </a:ln>
        </p:spPr>
        <p:txBody>
          <a:bodyPr anchorCtr="0" anchor="t" bIns="34275" lIns="0" spcFirstLastPara="1" rIns="0" wrap="square" tIns="137150"/>
          <a:lstStyle>
            <a:lvl1pPr indent="-311150" lvl="0" marL="457200" algn="ctr">
              <a:lnSpc>
                <a:spcPct val="92000"/>
              </a:lnSpc>
              <a:spcBef>
                <a:spcPts val="500"/>
              </a:spcBef>
              <a:spcAft>
                <a:spcPts val="0"/>
              </a:spcAft>
              <a:buSzPts val="1300"/>
              <a:buFont typeface="Arial"/>
              <a:buChar char="​"/>
              <a:defRPr/>
            </a:lvl1pPr>
            <a:lvl2pPr indent="-336550" lvl="1" marL="914400" algn="l">
              <a:lnSpc>
                <a:spcPct val="95000"/>
              </a:lnSpc>
              <a:spcBef>
                <a:spcPts val="500"/>
              </a:spcBef>
              <a:spcAft>
                <a:spcPts val="0"/>
              </a:spcAft>
              <a:buSzPts val="1700"/>
              <a:buChar char="•"/>
              <a:defRPr/>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411" name="Google Shape;2411;p322"/>
          <p:cNvPicPr preferRelativeResize="0"/>
          <p:nvPr/>
        </p:nvPicPr>
        <p:blipFill rotWithShape="1">
          <a:blip r:embed="rId2">
            <a:alphaModFix/>
          </a:blip>
          <a:srcRect b="0" l="0" r="0" t="0"/>
          <a:stretch/>
        </p:blipFill>
        <p:spPr>
          <a:xfrm>
            <a:off x="7309676" y="4773880"/>
            <a:ext cx="1604772" cy="226314"/>
          </a:xfrm>
          <a:prstGeom prst="rect">
            <a:avLst/>
          </a:prstGeom>
          <a:noFill/>
          <a:ln>
            <a:noFill/>
          </a:ln>
        </p:spPr>
      </p:pic>
      <p:sp>
        <p:nvSpPr>
          <p:cNvPr id="2412" name="Google Shape;2412;p322"/>
          <p:cNvSpPr txBox="1"/>
          <p:nvPr>
            <p:ph type="title"/>
          </p:nvPr>
        </p:nvSpPr>
        <p:spPr>
          <a:xfrm>
            <a:off x="342047"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13" name="Google Shape;2413;p322"/>
          <p:cNvSpPr txBox="1"/>
          <p:nvPr>
            <p:ph idx="6" type="subTitle"/>
          </p:nvPr>
        </p:nvSpPr>
        <p:spPr>
          <a:xfrm>
            <a:off x="342047"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414" name="Google Shape;2414;p322"/>
          <p:cNvSpPr/>
          <p:nvPr/>
        </p:nvSpPr>
        <p:spPr>
          <a:xfrm>
            <a:off x="344975"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15" name="Google Shape;2415;p322"/>
          <p:cNvSpPr/>
          <p:nvPr/>
        </p:nvSpPr>
        <p:spPr>
          <a:xfrm>
            <a:off x="209375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16" name="Google Shape;2416;p322"/>
          <p:cNvSpPr/>
          <p:nvPr/>
        </p:nvSpPr>
        <p:spPr>
          <a:xfrm>
            <a:off x="3855839"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17" name="Google Shape;2417;p322"/>
          <p:cNvSpPr/>
          <p:nvPr/>
        </p:nvSpPr>
        <p:spPr>
          <a:xfrm>
            <a:off x="5617927"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
        <p:nvSpPr>
          <p:cNvPr id="2418" name="Google Shape;2418;p322"/>
          <p:cNvSpPr/>
          <p:nvPr/>
        </p:nvSpPr>
        <p:spPr>
          <a:xfrm>
            <a:off x="7376061" y="1403734"/>
            <a:ext cx="1432321" cy="1432330"/>
          </a:xfrm>
          <a:prstGeom prst="ellipse">
            <a:avLst/>
          </a:prstGeom>
          <a:solidFill>
            <a:schemeClr val="accent1"/>
          </a:solidFill>
          <a:ln>
            <a:noFill/>
          </a:ln>
        </p:spPr>
        <p:txBody>
          <a:bodyPr anchorCtr="0" anchor="ctr" bIns="0" lIns="0" spcFirstLastPara="1" rIns="0" wrap="square" tIns="0">
            <a:noAutofit/>
          </a:bodyPr>
          <a:lstStyle/>
          <a:p>
            <a:pPr indent="152400" lvl="0" marL="0" marR="0" rtl="0" algn="ctr">
              <a:lnSpc>
                <a:spcPct val="92000"/>
              </a:lnSpc>
              <a:spcBef>
                <a:spcPts val="0"/>
              </a:spcBef>
              <a:spcAft>
                <a:spcPts val="0"/>
              </a:spcAft>
              <a:buClr>
                <a:srgbClr val="63A70A"/>
              </a:buClr>
              <a:buSzPts val="2300"/>
              <a:buFont typeface="Arial"/>
              <a:buNone/>
            </a:pPr>
            <a:r>
              <a:t/>
            </a:r>
            <a:endParaRPr b="1" sz="3300">
              <a:solidFill>
                <a:schemeClr val="accen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howMasterSp="0">
  <p:cSld name="Quote">
    <p:bg>
      <p:bgPr>
        <a:blipFill>
          <a:blip r:embed="rId2">
            <a:alphaModFix/>
          </a:blip>
          <a:stretch>
            <a:fillRect/>
          </a:stretch>
        </a:blipFill>
      </p:bgPr>
    </p:bg>
    <p:spTree>
      <p:nvGrpSpPr>
        <p:cNvPr id="2419" name="Shape 2419"/>
        <p:cNvGrpSpPr/>
        <p:nvPr/>
      </p:nvGrpSpPr>
      <p:grpSpPr>
        <a:xfrm>
          <a:off x="0" y="0"/>
          <a:ext cx="0" cy="0"/>
          <a:chOff x="0" y="0"/>
          <a:chExt cx="0" cy="0"/>
        </a:xfrm>
      </p:grpSpPr>
      <p:sp>
        <p:nvSpPr>
          <p:cNvPr id="2420" name="Google Shape;2420;p323"/>
          <p:cNvSpPr txBox="1"/>
          <p:nvPr>
            <p:ph idx="1" type="subTitle"/>
          </p:nvPr>
        </p:nvSpPr>
        <p:spPr>
          <a:xfrm>
            <a:off x="1076171" y="3322453"/>
            <a:ext cx="6991657" cy="35986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100"/>
              <a:buNone/>
              <a:defRPr sz="15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421" name="Google Shape;2421;p323"/>
          <p:cNvSpPr txBox="1"/>
          <p:nvPr>
            <p:ph type="title"/>
          </p:nvPr>
        </p:nvSpPr>
        <p:spPr>
          <a:xfrm>
            <a:off x="1076171" y="224405"/>
            <a:ext cx="6991657" cy="2526050"/>
          </a:xfrm>
          <a:prstGeom prst="rect">
            <a:avLst/>
          </a:prstGeom>
          <a:noFill/>
          <a:ln>
            <a:noFill/>
          </a:ln>
        </p:spPr>
        <p:txBody>
          <a:bodyPr anchorCtr="0" anchor="b" bIns="68575" lIns="0" spcFirstLastPara="1" rIns="0" wrap="square" tIns="61700"/>
          <a:lstStyle>
            <a:lvl1pPr lvl="0" algn="ctr">
              <a:lnSpc>
                <a:spcPct val="86000"/>
              </a:lnSpc>
              <a:spcBef>
                <a:spcPts val="0"/>
              </a:spcBef>
              <a:spcAft>
                <a:spcPts val="0"/>
              </a:spcAft>
              <a:buClr>
                <a:schemeClr val="dk1"/>
              </a:buClr>
              <a:buSzPts val="4300"/>
              <a:buFont typeface="Arial"/>
              <a:buChar char="“"/>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2422" name="Google Shape;2422;p323"/>
          <p:cNvCxnSpPr/>
          <p:nvPr/>
        </p:nvCxnSpPr>
        <p:spPr>
          <a:xfrm>
            <a:off x="2919916"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2423" name="Google Shape;2423;p323"/>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24" name="Google Shape;2424;p323"/>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showMasterSp="0">
  <p:cSld name="Photo and Title">
    <p:bg>
      <p:bgPr>
        <a:blipFill>
          <a:blip r:embed="rId2">
            <a:alphaModFix/>
          </a:blip>
          <a:stretch>
            <a:fillRect/>
          </a:stretch>
        </a:blipFill>
      </p:bgPr>
    </p:bg>
    <p:spTree>
      <p:nvGrpSpPr>
        <p:cNvPr id="2425" name="Shape 2425"/>
        <p:cNvGrpSpPr/>
        <p:nvPr/>
      </p:nvGrpSpPr>
      <p:grpSpPr>
        <a:xfrm>
          <a:off x="0" y="0"/>
          <a:ext cx="0" cy="0"/>
          <a:chOff x="0" y="0"/>
          <a:chExt cx="0" cy="0"/>
        </a:xfrm>
      </p:grpSpPr>
      <p:sp>
        <p:nvSpPr>
          <p:cNvPr id="2426" name="Google Shape;2426;p324"/>
          <p:cNvSpPr/>
          <p:nvPr/>
        </p:nvSpPr>
        <p:spPr>
          <a:xfrm>
            <a:off x="0" y="0"/>
            <a:ext cx="9144000" cy="1404403"/>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27" name="Google Shape;2427;p324"/>
          <p:cNvSpPr txBox="1"/>
          <p:nvPr>
            <p:ph type="title"/>
          </p:nvPr>
        </p:nvSpPr>
        <p:spPr>
          <a:xfrm>
            <a:off x="342047" y="232795"/>
            <a:ext cx="8459906" cy="67494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28" name="Google Shape;2428;p324"/>
          <p:cNvSpPr txBox="1"/>
          <p:nvPr>
            <p:ph idx="1" type="subTitle"/>
          </p:nvPr>
        </p:nvSpPr>
        <p:spPr>
          <a:xfrm>
            <a:off x="342047" y="979041"/>
            <a:ext cx="8459904"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2429" name="Google Shape;2429;p324"/>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30" name="Google Shape;2430;p324"/>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in Circle" showMasterSp="0">
  <p:cSld name="Photo and Title in Circle">
    <p:bg>
      <p:bgPr>
        <a:blipFill>
          <a:blip r:embed="rId2">
            <a:alphaModFix/>
          </a:blip>
          <a:stretch>
            <a:fillRect/>
          </a:stretch>
        </a:blipFill>
      </p:bgPr>
    </p:bg>
    <p:spTree>
      <p:nvGrpSpPr>
        <p:cNvPr id="2431" name="Shape 2431"/>
        <p:cNvGrpSpPr/>
        <p:nvPr/>
      </p:nvGrpSpPr>
      <p:grpSpPr>
        <a:xfrm>
          <a:off x="0" y="0"/>
          <a:ext cx="0" cy="0"/>
          <a:chOff x="0" y="0"/>
          <a:chExt cx="0" cy="0"/>
        </a:xfrm>
      </p:grpSpPr>
      <p:sp>
        <p:nvSpPr>
          <p:cNvPr id="2432" name="Google Shape;2432;p325"/>
          <p:cNvSpPr/>
          <p:nvPr/>
        </p:nvSpPr>
        <p:spPr>
          <a:xfrm>
            <a:off x="4814111" y="590420"/>
            <a:ext cx="3797944" cy="3797944"/>
          </a:xfrm>
          <a:prstGeom prst="ellipse">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33" name="Google Shape;2433;p325"/>
          <p:cNvSpPr txBox="1"/>
          <p:nvPr>
            <p:ph type="title"/>
          </p:nvPr>
        </p:nvSpPr>
        <p:spPr>
          <a:xfrm>
            <a:off x="5098783" y="2004678"/>
            <a:ext cx="3228601"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4" name="Google Shape;2434;p325"/>
          <p:cNvSpPr txBox="1"/>
          <p:nvPr>
            <p:ph idx="1" type="subTitle"/>
          </p:nvPr>
        </p:nvSpPr>
        <p:spPr>
          <a:xfrm>
            <a:off x="5098783" y="2750924"/>
            <a:ext cx="3228600"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pic>
        <p:nvPicPr>
          <p:cNvPr id="2435" name="Google Shape;2435;p325"/>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36" name="Google Shape;2436;p325"/>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Content" showMasterSp="0">
  <p:cSld name="Photo and Content">
    <p:bg>
      <p:bgPr>
        <a:blipFill>
          <a:blip r:embed="rId2">
            <a:alphaModFix/>
          </a:blip>
          <a:stretch>
            <a:fillRect/>
          </a:stretch>
        </a:blipFill>
      </p:bgPr>
    </p:bg>
    <p:spTree>
      <p:nvGrpSpPr>
        <p:cNvPr id="2437" name="Shape 2437"/>
        <p:cNvGrpSpPr/>
        <p:nvPr/>
      </p:nvGrpSpPr>
      <p:grpSpPr>
        <a:xfrm>
          <a:off x="0" y="0"/>
          <a:ext cx="0" cy="0"/>
          <a:chOff x="0" y="0"/>
          <a:chExt cx="0" cy="0"/>
        </a:xfrm>
      </p:grpSpPr>
      <p:sp>
        <p:nvSpPr>
          <p:cNvPr id="2438" name="Google Shape;2438;p326"/>
          <p:cNvSpPr/>
          <p:nvPr/>
        </p:nvSpPr>
        <p:spPr>
          <a:xfrm>
            <a:off x="4914900" y="0"/>
            <a:ext cx="4229100" cy="5143500"/>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39" name="Google Shape;2439;p326"/>
          <p:cNvSpPr txBox="1"/>
          <p:nvPr>
            <p:ph type="title"/>
          </p:nvPr>
        </p:nvSpPr>
        <p:spPr>
          <a:xfrm>
            <a:off x="5220628" y="333647"/>
            <a:ext cx="3581325"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0" name="Google Shape;2440;p326"/>
          <p:cNvSpPr txBox="1"/>
          <p:nvPr>
            <p:ph idx="1" type="subTitle"/>
          </p:nvPr>
        </p:nvSpPr>
        <p:spPr>
          <a:xfrm>
            <a:off x="5220628" y="1079894"/>
            <a:ext cx="3581324"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441" name="Google Shape;2441;p326"/>
          <p:cNvSpPr txBox="1"/>
          <p:nvPr>
            <p:ph idx="2" type="body"/>
          </p:nvPr>
        </p:nvSpPr>
        <p:spPr>
          <a:xfrm>
            <a:off x="5220891" y="1740694"/>
            <a:ext cx="3581062" cy="2862441"/>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442" name="Google Shape;2442;p326"/>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43" name="Google Shape;2443;p326"/>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with Bullets" showMasterSp="0">
  <p:cSld name="Photo and Title with Bullets">
    <p:bg>
      <p:bgPr>
        <a:blipFill>
          <a:blip r:embed="rId2">
            <a:alphaModFix/>
          </a:blip>
          <a:stretch>
            <a:fillRect/>
          </a:stretch>
        </a:blipFill>
      </p:bgPr>
    </p:bg>
    <p:spTree>
      <p:nvGrpSpPr>
        <p:cNvPr id="2444" name="Shape 2444"/>
        <p:cNvGrpSpPr/>
        <p:nvPr/>
      </p:nvGrpSpPr>
      <p:grpSpPr>
        <a:xfrm>
          <a:off x="0" y="0"/>
          <a:ext cx="0" cy="0"/>
          <a:chOff x="0" y="0"/>
          <a:chExt cx="0" cy="0"/>
        </a:xfrm>
      </p:grpSpPr>
      <p:sp>
        <p:nvSpPr>
          <p:cNvPr id="2445" name="Google Shape;2445;p327"/>
          <p:cNvSpPr/>
          <p:nvPr/>
        </p:nvSpPr>
        <p:spPr>
          <a:xfrm>
            <a:off x="0" y="0"/>
            <a:ext cx="9144000" cy="1404403"/>
          </a:xfrm>
          <a:prstGeom prst="rect">
            <a:avLst/>
          </a:prstGeom>
          <a:solidFill>
            <a:schemeClr val="lt1">
              <a:alpha val="74901"/>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46" name="Google Shape;2446;p327"/>
          <p:cNvSpPr txBox="1"/>
          <p:nvPr>
            <p:ph type="title"/>
          </p:nvPr>
        </p:nvSpPr>
        <p:spPr>
          <a:xfrm>
            <a:off x="342047" y="232795"/>
            <a:ext cx="8459906" cy="67494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7" name="Google Shape;2447;p327"/>
          <p:cNvSpPr txBox="1"/>
          <p:nvPr>
            <p:ph idx="1" type="subTitle"/>
          </p:nvPr>
        </p:nvSpPr>
        <p:spPr>
          <a:xfrm>
            <a:off x="342047" y="979041"/>
            <a:ext cx="8459904"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dk1"/>
              </a:buClr>
              <a:buSzPts val="1200"/>
              <a:buNone/>
              <a:defRPr sz="1200"/>
            </a:lvl7pPr>
            <a:lvl8pPr lvl="7" algn="ctr">
              <a:lnSpc>
                <a:spcPct val="95000"/>
              </a:lnSpc>
              <a:spcBef>
                <a:spcPts val="500"/>
              </a:spcBef>
              <a:spcAft>
                <a:spcPts val="0"/>
              </a:spcAft>
              <a:buClr>
                <a:schemeClr val="dk1"/>
              </a:buClr>
              <a:buSzPts val="1200"/>
              <a:buNone/>
              <a:defRPr sz="1200"/>
            </a:lvl8pPr>
            <a:lvl9pPr lvl="8" algn="ctr">
              <a:lnSpc>
                <a:spcPct val="95000"/>
              </a:lnSpc>
              <a:spcBef>
                <a:spcPts val="500"/>
              </a:spcBef>
              <a:spcAft>
                <a:spcPts val="200"/>
              </a:spcAft>
              <a:buClr>
                <a:schemeClr val="dk1"/>
              </a:buClr>
              <a:buSzPts val="1200"/>
              <a:buNone/>
              <a:defRPr sz="1200"/>
            </a:lvl9pPr>
          </a:lstStyle>
          <a:p/>
        </p:txBody>
      </p:sp>
      <p:sp>
        <p:nvSpPr>
          <p:cNvPr id="2448" name="Google Shape;2448;p327"/>
          <p:cNvSpPr/>
          <p:nvPr>
            <p:ph idx="2" type="body"/>
          </p:nvPr>
        </p:nvSpPr>
        <p:spPr>
          <a:xfrm>
            <a:off x="4637697" y="1564483"/>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49" name="Google Shape;2449;p327"/>
          <p:cNvSpPr/>
          <p:nvPr>
            <p:ph idx="3" type="body"/>
          </p:nvPr>
        </p:nvSpPr>
        <p:spPr>
          <a:xfrm>
            <a:off x="4637697" y="2243517"/>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50" name="Google Shape;2450;p327"/>
          <p:cNvSpPr/>
          <p:nvPr>
            <p:ph idx="4" type="body"/>
          </p:nvPr>
        </p:nvSpPr>
        <p:spPr>
          <a:xfrm>
            <a:off x="4637697" y="2915410"/>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51" name="Google Shape;2451;p327"/>
          <p:cNvSpPr/>
          <p:nvPr>
            <p:ph idx="5" type="body"/>
          </p:nvPr>
        </p:nvSpPr>
        <p:spPr>
          <a:xfrm>
            <a:off x="4637697" y="3589532"/>
            <a:ext cx="4164257" cy="503917"/>
          </a:xfrm>
          <a:prstGeom prst="roundRect">
            <a:avLst>
              <a:gd fmla="val 1483" name="adj"/>
            </a:avLst>
          </a:prstGeom>
          <a:solidFill>
            <a:schemeClr val="lt1">
              <a:alpha val="74901"/>
            </a:schemeClr>
          </a:solidFill>
          <a:ln>
            <a:noFill/>
          </a:ln>
        </p:spPr>
        <p:txBody>
          <a:bodyPr anchorCtr="0" anchor="t" bIns="34275" lIns="137150" spcFirstLastPara="1" rIns="13715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pic>
        <p:nvPicPr>
          <p:cNvPr id="2452" name="Google Shape;2452;p327"/>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53" name="Google Shape;2453;p327"/>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74" name="Shape 174"/>
        <p:cNvGrpSpPr/>
        <p:nvPr/>
      </p:nvGrpSpPr>
      <p:grpSpPr>
        <a:xfrm>
          <a:off x="0" y="0"/>
          <a:ext cx="0" cy="0"/>
          <a:chOff x="0" y="0"/>
          <a:chExt cx="0" cy="0"/>
        </a:xfrm>
      </p:grpSpPr>
      <p:sp>
        <p:nvSpPr>
          <p:cNvPr id="175" name="Google Shape;175;p34"/>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34"/>
          <p:cNvSpPr txBox="1"/>
          <p:nvPr>
            <p:ph idx="1"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Background">
  <p:cSld name="Photo Background">
    <p:bg>
      <p:bgPr>
        <a:solidFill>
          <a:schemeClr val="lt1"/>
        </a:solidFill>
      </p:bgPr>
    </p:bg>
    <p:spTree>
      <p:nvGrpSpPr>
        <p:cNvPr id="2454" name="Shape 2454"/>
        <p:cNvGrpSpPr/>
        <p:nvPr/>
      </p:nvGrpSpPr>
      <p:grpSpPr>
        <a:xfrm>
          <a:off x="0" y="0"/>
          <a:ext cx="0" cy="0"/>
          <a:chOff x="0" y="0"/>
          <a:chExt cx="0" cy="0"/>
        </a:xfrm>
      </p:grpSpPr>
      <p:pic>
        <p:nvPicPr>
          <p:cNvPr id="2455" name="Google Shape;2455;p32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456" name="Google Shape;2456;p328"/>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57" name="Google Shape;2457;p328"/>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showMasterSp="0">
  <p:cSld name="Customer Slide – 2 Bullets">
    <p:bg>
      <p:bgPr>
        <a:solidFill>
          <a:schemeClr val="lt1"/>
        </a:solidFill>
      </p:bgPr>
    </p:bg>
    <p:spTree>
      <p:nvGrpSpPr>
        <p:cNvPr id="2458" name="Shape 2458"/>
        <p:cNvGrpSpPr/>
        <p:nvPr/>
      </p:nvGrpSpPr>
      <p:grpSpPr>
        <a:xfrm>
          <a:off x="0" y="0"/>
          <a:ext cx="0" cy="0"/>
          <a:chOff x="0" y="0"/>
          <a:chExt cx="0" cy="0"/>
        </a:xfrm>
      </p:grpSpPr>
      <p:pic>
        <p:nvPicPr>
          <p:cNvPr id="2459" name="Google Shape;2459;p329"/>
          <p:cNvPicPr preferRelativeResize="0"/>
          <p:nvPr/>
        </p:nvPicPr>
        <p:blipFill rotWithShape="1">
          <a:blip r:embed="rId2">
            <a:alphaModFix/>
          </a:blip>
          <a:srcRect b="0" l="0" r="0" t="0"/>
          <a:stretch/>
        </p:blipFill>
        <p:spPr>
          <a:xfrm>
            <a:off x="0" y="0"/>
            <a:ext cx="2702052" cy="5142857"/>
          </a:xfrm>
          <a:prstGeom prst="rect">
            <a:avLst/>
          </a:prstGeom>
          <a:noFill/>
          <a:ln>
            <a:noFill/>
          </a:ln>
        </p:spPr>
      </p:pic>
      <p:sp>
        <p:nvSpPr>
          <p:cNvPr id="2460" name="Google Shape;2460;p329"/>
          <p:cNvSpPr txBox="1"/>
          <p:nvPr>
            <p:ph idx="1" type="body"/>
          </p:nvPr>
        </p:nvSpPr>
        <p:spPr>
          <a:xfrm>
            <a:off x="3072802" y="1405927"/>
            <a:ext cx="5729151" cy="3179597"/>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61" name="Google Shape;2461;p329"/>
          <p:cNvSpPr/>
          <p:nvPr/>
        </p:nvSpPr>
        <p:spPr>
          <a:xfrm>
            <a:off x="562559" y="901633"/>
            <a:ext cx="1577340" cy="157734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62" name="Google Shape;2462;p329"/>
          <p:cNvSpPr txBox="1"/>
          <p:nvPr>
            <p:ph idx="2" type="body"/>
          </p:nvPr>
        </p:nvSpPr>
        <p:spPr>
          <a:xfrm>
            <a:off x="3072802" y="228277"/>
            <a:ext cx="5729151" cy="155134"/>
          </a:xfrm>
          <a:prstGeom prst="rect">
            <a:avLst/>
          </a:prstGeom>
          <a:solidFill>
            <a:schemeClr val="lt1">
              <a:alpha val="14901"/>
            </a:schemeClr>
          </a:solidFill>
          <a:ln>
            <a:noFill/>
          </a:ln>
        </p:spPr>
        <p:txBody>
          <a:bodyPr anchorCtr="0" anchor="ctr" bIns="0" lIns="0" spcFirstLastPara="1" rIns="0" wrap="square" tIns="0"/>
          <a:lstStyle>
            <a:lvl1pPr indent="-279400" lvl="0" marL="457200" algn="ctr">
              <a:lnSpc>
                <a:spcPct val="100000"/>
              </a:lnSpc>
              <a:spcBef>
                <a:spcPts val="0"/>
              </a:spcBef>
              <a:spcAft>
                <a:spcPts val="0"/>
              </a:spcAft>
              <a:buSzPts val="800"/>
              <a:buFont typeface="Arial"/>
              <a:buChar char="​"/>
              <a:defRPr b="1" sz="1200" cap="none">
                <a:solidFill>
                  <a:schemeClr val="accent1"/>
                </a:solidFill>
              </a:defRPr>
            </a:lvl1pPr>
            <a:lvl2pPr indent="-304800" lvl="1" marL="914400" algn="l">
              <a:lnSpc>
                <a:spcPct val="95000"/>
              </a:lnSpc>
              <a:spcBef>
                <a:spcPts val="200"/>
              </a:spcBef>
              <a:spcAft>
                <a:spcPts val="0"/>
              </a:spcAft>
              <a:buSzPts val="1200"/>
              <a:buFont typeface="Arial"/>
              <a:buChar char="​"/>
              <a:defRPr b="1" sz="1100">
                <a:solidFill>
                  <a:schemeClr val="accent1"/>
                </a:solidFill>
              </a:defRPr>
            </a:lvl2pPr>
            <a:lvl3pPr indent="-292100" lvl="2" marL="1371600" algn="l">
              <a:lnSpc>
                <a:spcPct val="95000"/>
              </a:lnSpc>
              <a:spcBef>
                <a:spcPts val="200"/>
              </a:spcBef>
              <a:spcAft>
                <a:spcPts val="0"/>
              </a:spcAft>
              <a:buSzPts val="1000"/>
              <a:buFont typeface="Arial"/>
              <a:buChar char="​"/>
              <a:defRPr sz="900"/>
            </a:lvl3pPr>
            <a:lvl4pPr indent="-285750" lvl="3" marL="1828800" algn="l">
              <a:lnSpc>
                <a:spcPct val="95000"/>
              </a:lnSpc>
              <a:spcBef>
                <a:spcPts val="200"/>
              </a:spcBef>
              <a:spcAft>
                <a:spcPts val="0"/>
              </a:spcAft>
              <a:buSzPts val="900"/>
              <a:buFont typeface="Arial"/>
              <a:buChar char="​"/>
              <a:defRPr sz="900"/>
            </a:lvl4pPr>
            <a:lvl5pPr indent="-285750" lvl="4" marL="2286000" algn="l">
              <a:lnSpc>
                <a:spcPct val="95000"/>
              </a:lnSpc>
              <a:spcBef>
                <a:spcPts val="200"/>
              </a:spcBef>
              <a:spcAft>
                <a:spcPts val="0"/>
              </a:spcAft>
              <a:buSzPts val="900"/>
              <a:buChar char="​"/>
              <a:defRPr sz="900"/>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63" name="Google Shape;2463;p329"/>
          <p:cNvSpPr txBox="1"/>
          <p:nvPr>
            <p:ph type="title"/>
          </p:nvPr>
        </p:nvSpPr>
        <p:spPr>
          <a:xfrm>
            <a:off x="3072802" y="564745"/>
            <a:ext cx="5729151" cy="501549"/>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27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2464" name="Google Shape;2464;p329"/>
          <p:cNvCxnSpPr/>
          <p:nvPr/>
        </p:nvCxnSpPr>
        <p:spPr>
          <a:xfrm>
            <a:off x="5658358" y="528451"/>
            <a:ext cx="558040" cy="0"/>
          </a:xfrm>
          <a:prstGeom prst="straightConnector1">
            <a:avLst/>
          </a:prstGeom>
          <a:noFill/>
          <a:ln cap="rnd" cmpd="sng" w="12700">
            <a:solidFill>
              <a:schemeClr val="accent1"/>
            </a:solidFill>
            <a:prstDash val="solid"/>
            <a:miter lim="800000"/>
            <a:headEnd len="sm" w="sm" type="none"/>
            <a:tailEnd len="sm" w="sm" type="none"/>
          </a:ln>
        </p:spPr>
      </p:cxnSp>
      <p:pic>
        <p:nvPicPr>
          <p:cNvPr id="2465" name="Google Shape;2465;p329"/>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66" name="Google Shape;2466;p329"/>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amp; Quote" showMasterSp="0">
  <p:cSld name="Customer Slide – 2 Bullets &amp; Quote">
    <p:bg>
      <p:bgPr>
        <a:solidFill>
          <a:schemeClr val="lt1"/>
        </a:solidFill>
      </p:bgPr>
    </p:bg>
    <p:spTree>
      <p:nvGrpSpPr>
        <p:cNvPr id="2467" name="Shape 2467"/>
        <p:cNvGrpSpPr/>
        <p:nvPr/>
      </p:nvGrpSpPr>
      <p:grpSpPr>
        <a:xfrm>
          <a:off x="0" y="0"/>
          <a:ext cx="0" cy="0"/>
          <a:chOff x="0" y="0"/>
          <a:chExt cx="0" cy="0"/>
        </a:xfrm>
      </p:grpSpPr>
      <p:pic>
        <p:nvPicPr>
          <p:cNvPr id="2468" name="Google Shape;2468;p330"/>
          <p:cNvPicPr preferRelativeResize="0"/>
          <p:nvPr/>
        </p:nvPicPr>
        <p:blipFill rotWithShape="1">
          <a:blip r:embed="rId2">
            <a:alphaModFix/>
          </a:blip>
          <a:srcRect b="0" l="0" r="0" t="0"/>
          <a:stretch/>
        </p:blipFill>
        <p:spPr>
          <a:xfrm>
            <a:off x="0" y="0"/>
            <a:ext cx="2702052" cy="5142857"/>
          </a:xfrm>
          <a:prstGeom prst="rect">
            <a:avLst/>
          </a:prstGeom>
          <a:noFill/>
          <a:ln>
            <a:noFill/>
          </a:ln>
        </p:spPr>
      </p:pic>
      <p:sp>
        <p:nvSpPr>
          <p:cNvPr id="2469" name="Google Shape;2469;p330"/>
          <p:cNvSpPr txBox="1"/>
          <p:nvPr>
            <p:ph idx="1" type="body"/>
          </p:nvPr>
        </p:nvSpPr>
        <p:spPr>
          <a:xfrm>
            <a:off x="3072802" y="2589860"/>
            <a:ext cx="5729151" cy="1995664"/>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70" name="Google Shape;2470;p330"/>
          <p:cNvSpPr txBox="1"/>
          <p:nvPr>
            <p:ph type="title"/>
          </p:nvPr>
        </p:nvSpPr>
        <p:spPr>
          <a:xfrm>
            <a:off x="3072802" y="564221"/>
            <a:ext cx="5729151" cy="502073"/>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71" name="Google Shape;2471;p330"/>
          <p:cNvSpPr txBox="1"/>
          <p:nvPr>
            <p:ph idx="2" type="body"/>
          </p:nvPr>
        </p:nvSpPr>
        <p:spPr>
          <a:xfrm>
            <a:off x="3073003" y="1405642"/>
            <a:ext cx="5728950" cy="702645"/>
          </a:xfrm>
          <a:prstGeom prst="rect">
            <a:avLst/>
          </a:prstGeom>
          <a:solidFill>
            <a:schemeClr val="dk1">
              <a:alpha val="14901"/>
            </a:schemeClr>
          </a:solidFill>
          <a:ln>
            <a:noFill/>
          </a:ln>
        </p:spPr>
        <p:txBody>
          <a:bodyPr anchorCtr="0" anchor="t" bIns="68575" lIns="68575" spcFirstLastPara="1" rIns="68575" wrap="square" tIns="137150"/>
          <a:lstStyle>
            <a:lvl1pPr indent="-342900" lvl="0" marL="457200" algn="l">
              <a:lnSpc>
                <a:spcPct val="92000"/>
              </a:lnSpc>
              <a:spcBef>
                <a:spcPts val="500"/>
              </a:spcBef>
              <a:spcAft>
                <a:spcPts val="0"/>
              </a:spcAft>
              <a:buClr>
                <a:schemeClr val="dk1"/>
              </a:buClr>
              <a:buSzPts val="1800"/>
              <a:buFont typeface="Arial"/>
              <a:buChar char="“"/>
              <a:defRPr/>
            </a:lvl1pPr>
            <a:lvl2pPr indent="-304800" lvl="1" marL="914400" algn="l">
              <a:lnSpc>
                <a:spcPct val="95000"/>
              </a:lnSpc>
              <a:spcBef>
                <a:spcPts val="500"/>
              </a:spcBef>
              <a:spcAft>
                <a:spcPts val="0"/>
              </a:spcAft>
              <a:buClr>
                <a:schemeClr val="dk2"/>
              </a:buClr>
              <a:buSzPts val="1200"/>
              <a:buFont typeface="Arial"/>
              <a:buChar char="–"/>
              <a:defRPr b="1" i="1" sz="1100"/>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72" name="Google Shape;2472;p330"/>
          <p:cNvSpPr/>
          <p:nvPr/>
        </p:nvSpPr>
        <p:spPr>
          <a:xfrm>
            <a:off x="562559" y="901633"/>
            <a:ext cx="1577340" cy="157734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473" name="Google Shape;2473;p330"/>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cxnSp>
        <p:nvCxnSpPr>
          <p:cNvPr id="2474" name="Google Shape;2474;p330"/>
          <p:cNvCxnSpPr/>
          <p:nvPr/>
        </p:nvCxnSpPr>
        <p:spPr>
          <a:xfrm>
            <a:off x="5658358" y="528451"/>
            <a:ext cx="558040" cy="0"/>
          </a:xfrm>
          <a:prstGeom prst="straightConnector1">
            <a:avLst/>
          </a:prstGeom>
          <a:noFill/>
          <a:ln cap="rnd" cmpd="sng" w="12700">
            <a:solidFill>
              <a:schemeClr val="accent1"/>
            </a:solidFill>
            <a:prstDash val="solid"/>
            <a:miter lim="800000"/>
            <a:headEnd len="sm" w="sm" type="none"/>
            <a:tailEnd len="sm" w="sm" type="none"/>
          </a:ln>
        </p:spPr>
      </p:cxnSp>
      <p:sp>
        <p:nvSpPr>
          <p:cNvPr id="2475" name="Google Shape;2475;p330"/>
          <p:cNvSpPr txBox="1"/>
          <p:nvPr>
            <p:ph idx="3" type="body"/>
          </p:nvPr>
        </p:nvSpPr>
        <p:spPr>
          <a:xfrm>
            <a:off x="3072802" y="228277"/>
            <a:ext cx="5729151" cy="155134"/>
          </a:xfrm>
          <a:prstGeom prst="rect">
            <a:avLst/>
          </a:prstGeom>
          <a:solidFill>
            <a:schemeClr val="lt1">
              <a:alpha val="14901"/>
            </a:schemeClr>
          </a:solidFill>
          <a:ln>
            <a:noFill/>
          </a:ln>
        </p:spPr>
        <p:txBody>
          <a:bodyPr anchorCtr="0" anchor="ctr" bIns="0" lIns="0" spcFirstLastPara="1" rIns="0" wrap="square" tIns="0"/>
          <a:lstStyle>
            <a:lvl1pPr indent="-279400" lvl="0" marL="457200" algn="ctr">
              <a:lnSpc>
                <a:spcPct val="100000"/>
              </a:lnSpc>
              <a:spcBef>
                <a:spcPts val="0"/>
              </a:spcBef>
              <a:spcAft>
                <a:spcPts val="0"/>
              </a:spcAft>
              <a:buSzPts val="800"/>
              <a:buFont typeface="Arial"/>
              <a:buChar char="​"/>
              <a:defRPr b="1" sz="1200" cap="none">
                <a:solidFill>
                  <a:schemeClr val="accent1"/>
                </a:solidFill>
              </a:defRPr>
            </a:lvl1pPr>
            <a:lvl2pPr indent="-304800" lvl="1" marL="914400" algn="l">
              <a:lnSpc>
                <a:spcPct val="95000"/>
              </a:lnSpc>
              <a:spcBef>
                <a:spcPts val="200"/>
              </a:spcBef>
              <a:spcAft>
                <a:spcPts val="0"/>
              </a:spcAft>
              <a:buSzPts val="1200"/>
              <a:buFont typeface="Arial"/>
              <a:buChar char="​"/>
              <a:defRPr b="1" sz="1100">
                <a:solidFill>
                  <a:schemeClr val="accent1"/>
                </a:solidFill>
              </a:defRPr>
            </a:lvl2pPr>
            <a:lvl3pPr indent="-292100" lvl="2" marL="1371600" algn="l">
              <a:lnSpc>
                <a:spcPct val="95000"/>
              </a:lnSpc>
              <a:spcBef>
                <a:spcPts val="200"/>
              </a:spcBef>
              <a:spcAft>
                <a:spcPts val="0"/>
              </a:spcAft>
              <a:buSzPts val="1000"/>
              <a:buFont typeface="Arial"/>
              <a:buChar char="​"/>
              <a:defRPr sz="900"/>
            </a:lvl3pPr>
            <a:lvl4pPr indent="-285750" lvl="3" marL="1828800" algn="l">
              <a:lnSpc>
                <a:spcPct val="95000"/>
              </a:lnSpc>
              <a:spcBef>
                <a:spcPts val="200"/>
              </a:spcBef>
              <a:spcAft>
                <a:spcPts val="0"/>
              </a:spcAft>
              <a:buSzPts val="900"/>
              <a:buFont typeface="Arial"/>
              <a:buChar char="​"/>
              <a:defRPr sz="900"/>
            </a:lvl4pPr>
            <a:lvl5pPr indent="-285750" lvl="4" marL="2286000" algn="l">
              <a:lnSpc>
                <a:spcPct val="95000"/>
              </a:lnSpc>
              <a:spcBef>
                <a:spcPts val="200"/>
              </a:spcBef>
              <a:spcAft>
                <a:spcPts val="0"/>
              </a:spcAft>
              <a:buSzPts val="900"/>
              <a:buChar char="​"/>
              <a:defRPr sz="900"/>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476" name="Google Shape;2476;p330"/>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p:cSld name="Mission Statement">
    <p:bg>
      <p:bgPr>
        <a:solidFill>
          <a:schemeClr val="lt1"/>
        </a:solidFill>
      </p:bgPr>
    </p:bg>
    <p:spTree>
      <p:nvGrpSpPr>
        <p:cNvPr id="2477" name="Shape 2477"/>
        <p:cNvGrpSpPr/>
        <p:nvPr/>
      </p:nvGrpSpPr>
      <p:grpSpPr>
        <a:xfrm>
          <a:off x="0" y="0"/>
          <a:ext cx="0" cy="0"/>
          <a:chOff x="0" y="0"/>
          <a:chExt cx="0" cy="0"/>
        </a:xfrm>
      </p:grpSpPr>
      <p:pic>
        <p:nvPicPr>
          <p:cNvPr id="2478" name="Google Shape;2478;p33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479" name="Google Shape;2479;p331"/>
          <p:cNvPicPr preferRelativeResize="0"/>
          <p:nvPr/>
        </p:nvPicPr>
        <p:blipFill rotWithShape="1">
          <a:blip r:embed="rId3">
            <a:alphaModFix/>
          </a:blip>
          <a:srcRect b="0" l="0" r="0" t="0"/>
          <a:stretch/>
        </p:blipFill>
        <p:spPr>
          <a:xfrm>
            <a:off x="7309676" y="4773880"/>
            <a:ext cx="1604772" cy="226314"/>
          </a:xfrm>
          <a:prstGeom prst="rect">
            <a:avLst/>
          </a:prstGeom>
          <a:noFill/>
          <a:ln>
            <a:noFill/>
          </a:ln>
        </p:spPr>
      </p:pic>
      <p:sp>
        <p:nvSpPr>
          <p:cNvPr id="2480" name="Google Shape;2480;p331"/>
          <p:cNvSpPr txBox="1"/>
          <p:nvPr/>
        </p:nvSpPr>
        <p:spPr>
          <a:xfrm>
            <a:off x="26761" y="4919403"/>
            <a:ext cx="4562048" cy="161583"/>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Takeaways" showMasterSp="0">
  <p:cSld name="Key Takeaways">
    <p:spTree>
      <p:nvGrpSpPr>
        <p:cNvPr id="2481" name="Shape 2481"/>
        <p:cNvGrpSpPr/>
        <p:nvPr/>
      </p:nvGrpSpPr>
      <p:grpSpPr>
        <a:xfrm>
          <a:off x="0" y="0"/>
          <a:ext cx="0" cy="0"/>
          <a:chOff x="0" y="0"/>
          <a:chExt cx="0" cy="0"/>
        </a:xfrm>
      </p:grpSpPr>
      <p:pic>
        <p:nvPicPr>
          <p:cNvPr id="2482" name="Google Shape;2482;p332"/>
          <p:cNvPicPr preferRelativeResize="0"/>
          <p:nvPr/>
        </p:nvPicPr>
        <p:blipFill rotWithShape="1">
          <a:blip r:embed="rId2">
            <a:alphaModFix/>
          </a:blip>
          <a:srcRect b="0" l="0" r="0" t="0"/>
          <a:stretch/>
        </p:blipFill>
        <p:spPr>
          <a:xfrm>
            <a:off x="571" y="321"/>
            <a:ext cx="3045523" cy="5142857"/>
          </a:xfrm>
          <a:prstGeom prst="rect">
            <a:avLst/>
          </a:prstGeom>
          <a:noFill/>
          <a:ln>
            <a:noFill/>
          </a:ln>
        </p:spPr>
      </p:pic>
      <p:sp>
        <p:nvSpPr>
          <p:cNvPr id="2483" name="Google Shape;2483;p332"/>
          <p:cNvSpPr txBox="1"/>
          <p:nvPr>
            <p:ph idx="1" type="body"/>
          </p:nvPr>
        </p:nvSpPr>
        <p:spPr>
          <a:xfrm>
            <a:off x="3514725" y="232798"/>
            <a:ext cx="5287226" cy="4354432"/>
          </a:xfrm>
          <a:prstGeom prst="rect">
            <a:avLst/>
          </a:prstGeom>
          <a:noFill/>
          <a:ln>
            <a:noFill/>
          </a:ln>
        </p:spPr>
        <p:txBody>
          <a:bodyPr anchorCtr="0" anchor="ctr" bIns="34275" lIns="0" spcFirstLastPara="1" rIns="0" wrap="square" tIns="137150"/>
          <a:lstStyle>
            <a:lvl1pPr indent="-387350" lvl="0" marL="457200" algn="l">
              <a:lnSpc>
                <a:spcPct val="92000"/>
              </a:lnSpc>
              <a:spcBef>
                <a:spcPts val="2300"/>
              </a:spcBef>
              <a:spcAft>
                <a:spcPts val="0"/>
              </a:spcAft>
              <a:buSzPts val="2500"/>
              <a:buFont typeface="Arial"/>
              <a:buAutoNum type="arabicPeriod"/>
              <a:defRPr sz="2100"/>
            </a:lvl1pPr>
            <a:lvl2pPr indent="-361950" lvl="1" marL="914400" algn="l">
              <a:lnSpc>
                <a:spcPct val="95000"/>
              </a:lnSpc>
              <a:spcBef>
                <a:spcPts val="500"/>
              </a:spcBef>
              <a:spcAft>
                <a:spcPts val="0"/>
              </a:spcAft>
              <a:buSzPts val="2100"/>
              <a:buChar char="•"/>
              <a:defRPr sz="1800"/>
            </a:lvl2pPr>
            <a:lvl3pPr indent="-336550" lvl="2" marL="1371600" algn="l">
              <a:lnSpc>
                <a:spcPct val="95000"/>
              </a:lnSpc>
              <a:spcBef>
                <a:spcPts val="500"/>
              </a:spcBef>
              <a:spcAft>
                <a:spcPts val="0"/>
              </a:spcAft>
              <a:buSzPts val="1700"/>
              <a:buChar char="•"/>
              <a:defRPr/>
            </a:lvl3pPr>
            <a:lvl4pPr indent="-304800" lvl="3" marL="1828800" algn="l">
              <a:lnSpc>
                <a:spcPct val="95000"/>
              </a:lnSpc>
              <a:spcBef>
                <a:spcPts val="500"/>
              </a:spcBef>
              <a:spcAft>
                <a:spcPts val="0"/>
              </a:spcAft>
              <a:buSzPts val="12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484" name="Google Shape;2484;p332"/>
          <p:cNvSpPr txBox="1"/>
          <p:nvPr>
            <p:ph idx="2" type="subTitle"/>
          </p:nvPr>
        </p:nvSpPr>
        <p:spPr>
          <a:xfrm>
            <a:off x="342048" y="2389816"/>
            <a:ext cx="2410678" cy="226545"/>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2"/>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4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
        <p:nvSpPr>
          <p:cNvPr id="2485" name="Google Shape;2485;p332"/>
          <p:cNvSpPr txBox="1"/>
          <p:nvPr>
            <p:ph type="title"/>
          </p:nvPr>
        </p:nvSpPr>
        <p:spPr>
          <a:xfrm>
            <a:off x="342047" y="434050"/>
            <a:ext cx="2410678" cy="1884467"/>
          </a:xfrm>
          <a:prstGeom prst="rect">
            <a:avLst/>
          </a:prstGeom>
          <a:noFill/>
          <a:ln>
            <a:noFill/>
          </a:ln>
        </p:spPr>
        <p:txBody>
          <a:bodyPr anchorCtr="0" anchor="b" bIns="0" lIns="0" spcFirstLastPara="1" rIns="0" wrap="square" tIns="61700"/>
          <a:lstStyle>
            <a:lvl1pPr lvl="0" algn="ctr">
              <a:lnSpc>
                <a:spcPct val="86000"/>
              </a:lnSpc>
              <a:spcBef>
                <a:spcPts val="0"/>
              </a:spcBef>
              <a:spcAft>
                <a:spcPts val="0"/>
              </a:spcAft>
              <a:buClr>
                <a:schemeClr val="dk1"/>
              </a:buClr>
              <a:buSzPts val="2700"/>
              <a:buFont typeface="Arial"/>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2486" name="Google Shape;2486;p332"/>
          <p:cNvPicPr preferRelativeResize="0"/>
          <p:nvPr/>
        </p:nvPicPr>
        <p:blipFill rotWithShape="1">
          <a:blip r:embed="rId3">
            <a:alphaModFix/>
          </a:blip>
          <a:srcRect b="0" l="0" r="0" t="0"/>
          <a:stretch/>
        </p:blipFill>
        <p:spPr>
          <a:xfrm>
            <a:off x="7309249" y="4776433"/>
            <a:ext cx="1605199" cy="223165"/>
          </a:xfrm>
          <a:prstGeom prst="rect">
            <a:avLst/>
          </a:prstGeom>
          <a:noFill/>
          <a:ln>
            <a:noFill/>
          </a:ln>
        </p:spPr>
      </p:pic>
      <p:sp>
        <p:nvSpPr>
          <p:cNvPr id="2487" name="Google Shape;2487;p332"/>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p:cSld name="Last Slide">
    <p:bg>
      <p:bgPr>
        <a:solidFill>
          <a:schemeClr val="lt1"/>
        </a:solidFill>
      </p:bgPr>
    </p:bg>
    <p:spTree>
      <p:nvGrpSpPr>
        <p:cNvPr id="2488" name="Shape 2488"/>
        <p:cNvGrpSpPr/>
        <p:nvPr/>
      </p:nvGrpSpPr>
      <p:grpSpPr>
        <a:xfrm>
          <a:off x="0" y="0"/>
          <a:ext cx="0" cy="0"/>
          <a:chOff x="0" y="0"/>
          <a:chExt cx="0" cy="0"/>
        </a:xfrm>
      </p:grpSpPr>
      <p:pic>
        <p:nvPicPr>
          <p:cNvPr id="2489" name="Google Shape;2489;p333"/>
          <p:cNvPicPr preferRelativeResize="0"/>
          <p:nvPr/>
        </p:nvPicPr>
        <p:blipFill rotWithShape="1">
          <a:blip r:embed="rId2">
            <a:alphaModFix/>
          </a:blip>
          <a:srcRect b="0" l="0" r="0" t="0"/>
          <a:stretch/>
        </p:blipFill>
        <p:spPr>
          <a:xfrm>
            <a:off x="378" y="212"/>
            <a:ext cx="9143244" cy="5143075"/>
          </a:xfrm>
          <a:prstGeom prst="rect">
            <a:avLst/>
          </a:prstGeom>
          <a:noFill/>
          <a:ln>
            <a:noFill/>
          </a:ln>
        </p:spPr>
      </p:pic>
      <p:sp>
        <p:nvSpPr>
          <p:cNvPr id="2490" name="Google Shape;2490;p333"/>
          <p:cNvSpPr txBox="1"/>
          <p:nvPr>
            <p:ph type="title"/>
          </p:nvPr>
        </p:nvSpPr>
        <p:spPr>
          <a:xfrm>
            <a:off x="479808" y="1668607"/>
            <a:ext cx="4428662" cy="1806284"/>
          </a:xfrm>
          <a:prstGeom prst="rect">
            <a:avLst/>
          </a:prstGeom>
          <a:noFill/>
          <a:ln>
            <a:noFill/>
          </a:ln>
        </p:spPr>
        <p:txBody>
          <a:bodyPr anchorCtr="0" anchor="t" bIns="0" lIns="0" spcFirstLastPara="1" rIns="0" wrap="square" tIns="61700"/>
          <a:lstStyle>
            <a:lvl1pPr lvl="0" algn="l">
              <a:lnSpc>
                <a:spcPct val="86000"/>
              </a:lnSpc>
              <a:spcBef>
                <a:spcPts val="0"/>
              </a:spcBef>
              <a:spcAft>
                <a:spcPts val="0"/>
              </a:spcAft>
              <a:buClr>
                <a:schemeClr val="dk1"/>
              </a:buClr>
              <a:buSzPts val="4500"/>
              <a:buFont typeface="Arial"/>
              <a:buNone/>
              <a:defRPr b="0"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91" name="Google Shape;2491;p333"/>
          <p:cNvSpPr txBox="1"/>
          <p:nvPr/>
        </p:nvSpPr>
        <p:spPr>
          <a:xfrm>
            <a:off x="4578724" y="26149"/>
            <a:ext cx="4562048"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2018 SPLUNK INC.</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rward-Looking Statements">
  <p:cSld name="Forward-Looking Statements">
    <p:spTree>
      <p:nvGrpSpPr>
        <p:cNvPr id="2492" name="Shape 2492"/>
        <p:cNvGrpSpPr/>
        <p:nvPr/>
      </p:nvGrpSpPr>
      <p:grpSpPr>
        <a:xfrm>
          <a:off x="0" y="0"/>
          <a:ext cx="0" cy="0"/>
          <a:chOff x="0" y="0"/>
          <a:chExt cx="0" cy="0"/>
        </a:xfrm>
      </p:grpSpPr>
      <p:sp>
        <p:nvSpPr>
          <p:cNvPr id="2493" name="Google Shape;2493;p334"/>
          <p:cNvSpPr txBox="1"/>
          <p:nvPr/>
        </p:nvSpPr>
        <p:spPr>
          <a:xfrm>
            <a:off x="928984" y="923624"/>
            <a:ext cx="7382284" cy="3185968"/>
          </a:xfrm>
          <a:prstGeom prst="rect">
            <a:avLst/>
          </a:prstGeom>
          <a:noFill/>
          <a:ln>
            <a:noFill/>
          </a:ln>
        </p:spPr>
        <p:txBody>
          <a:bodyPr anchorCtr="0" anchor="t" bIns="0" lIns="0" spcFirstLastPara="1" rIns="0" wrap="square" tIns="150875">
            <a:noAutofit/>
          </a:bodyPr>
          <a:lstStyle/>
          <a:p>
            <a:pPr indent="0" lvl="0" marL="0" marR="0" rtl="0" algn="l">
              <a:lnSpc>
                <a:spcPct val="114000"/>
              </a:lnSpc>
              <a:spcBef>
                <a:spcPts val="0"/>
              </a:spcBef>
              <a:spcAft>
                <a:spcPts val="0"/>
              </a:spcAft>
              <a:buClr>
                <a:schemeClr val="lt1"/>
              </a:buClr>
              <a:buSzPts val="1200"/>
              <a:buFont typeface="Arial"/>
              <a:buNone/>
            </a:pPr>
            <a:r>
              <a:rPr lang="en" sz="1200">
                <a:solidFill>
                  <a:schemeClr val="lt1"/>
                </a:solidFill>
                <a:latin typeface="Arial"/>
                <a:ea typeface="Arial"/>
                <a:cs typeface="Arial"/>
                <a:sym typeface="Arial"/>
              </a:rPr>
              <a:t>During the course of this presentation, we may make forward-looking statements regarding future events or the expected performance of the company. We caution you that such statements reflect our current</a:t>
            </a:r>
            <a:r>
              <a:rPr lang="en" sz="1200">
                <a:solidFill>
                  <a:schemeClr val="lt1"/>
                </a:solidFill>
                <a:latin typeface="Arial"/>
                <a:ea typeface="Arial"/>
                <a:cs typeface="Arial"/>
                <a:sym typeface="Arial"/>
              </a:rPr>
              <a:t> e</a:t>
            </a:r>
            <a:r>
              <a:rPr lang="en" sz="1200">
                <a:solidFill>
                  <a:schemeClr val="lt1"/>
                </a:solidFill>
                <a:latin typeface="Arial"/>
                <a:ea typeface="Arial"/>
                <a:cs typeface="Arial"/>
                <a:sym typeface="Arial"/>
              </a:rPr>
              <a:t>xpectations and estimates based on factors currently known to us and that actual events or results could differ materially. For important factors that may cause actual results to differ from those contained in our forward-looking statements, please review our filings with the SEC.  </a:t>
            </a:r>
            <a:endParaRPr sz="1100"/>
          </a:p>
          <a:p>
            <a:pPr indent="0" lvl="0" marL="0" marR="0" rtl="0" algn="l">
              <a:lnSpc>
                <a:spcPct val="114000"/>
              </a:lnSpc>
              <a:spcBef>
                <a:spcPts val="900"/>
              </a:spcBef>
              <a:spcAft>
                <a:spcPts val="0"/>
              </a:spcAft>
              <a:buClr>
                <a:schemeClr val="lt1"/>
              </a:buClr>
              <a:buSzPts val="1200"/>
              <a:buFont typeface="Arial"/>
              <a:buNone/>
            </a:pPr>
            <a:r>
              <a:rPr lang="en" sz="1200">
                <a:solidFill>
                  <a:schemeClr val="lt1"/>
                </a:solidFill>
                <a:latin typeface="Arial"/>
                <a:ea typeface="Arial"/>
                <a:cs typeface="Arial"/>
                <a:sym typeface="Arial"/>
              </a:rPr>
              <a:t>The forward-looking statements made in this presentation are being made as of the time and date of its live presentation. If reviewed after its live presentation, this presentation may not contain current or accurate information. We do not assume any obligation to update any forward-looking statements we may make. In addition, any information about our roadmap outlines our general product direction and is subject to change at any time without notice. It is for informational purposes only and shall not be incorporated into any contract or other commitment. Splunk undertakes no obligation either to develop the features or functionality described or to include any such feature or functionality in a future release.</a:t>
            </a:r>
            <a:endParaRPr sz="1100"/>
          </a:p>
          <a:p>
            <a:pPr indent="0" lvl="0" marL="0" marR="0" rtl="0" algn="l">
              <a:lnSpc>
                <a:spcPct val="114000"/>
              </a:lnSpc>
              <a:spcBef>
                <a:spcPts val="900"/>
              </a:spcBef>
              <a:spcAft>
                <a:spcPts val="0"/>
              </a:spcAft>
              <a:buNone/>
            </a:pPr>
            <a:r>
              <a:rPr lang="en" sz="800">
                <a:solidFill>
                  <a:schemeClr val="lt1"/>
                </a:solidFill>
                <a:latin typeface="Arial"/>
                <a:ea typeface="Arial"/>
                <a:cs typeface="Arial"/>
                <a:sym typeface="Arial"/>
              </a:rPr>
              <a:t>Splunk, Splunk&gt;, Listen to Your Data, The Engine for Machine Data, Splunk Cloud, Splunk Light and SPL are trademarks and registered trademarks of Splunk Inc. in the United States and other countries. All other brand names, product names, or trademarks belong to their respective owners. © 2018 Splunk Inc. All rights reserved.</a:t>
            </a:r>
            <a:endParaRPr sz="1100"/>
          </a:p>
        </p:txBody>
      </p:sp>
      <p:sp>
        <p:nvSpPr>
          <p:cNvPr id="2494" name="Google Shape;2494;p334"/>
          <p:cNvSpPr txBox="1"/>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Clr>
                <a:schemeClr val="lt1"/>
              </a:buClr>
              <a:buSzPts val="2700"/>
              <a:buFont typeface="Arial"/>
              <a:buNone/>
            </a:pPr>
            <a:r>
              <a:rPr b="1" lang="en" sz="2700">
                <a:solidFill>
                  <a:schemeClr val="lt1"/>
                </a:solidFill>
                <a:latin typeface="Arial"/>
                <a:ea typeface="Arial"/>
                <a:cs typeface="Arial"/>
                <a:sym typeface="Arial"/>
              </a:rPr>
              <a:t>Forward-Looking Statements</a:t>
            </a:r>
            <a:endParaRPr sz="1100"/>
          </a:p>
        </p:txBody>
      </p:sp>
      <p:sp>
        <p:nvSpPr>
          <p:cNvPr id="2495" name="Google Shape;2495;p334"/>
          <p:cNvSpPr txBox="1"/>
          <p:nvPr/>
        </p:nvSpPr>
        <p:spPr>
          <a:xfrm>
            <a:off x="983638" y="-289360"/>
            <a:ext cx="7176724" cy="276999"/>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800">
                <a:solidFill>
                  <a:srgbClr val="C00000"/>
                </a:solidFill>
                <a:latin typeface="Arial"/>
                <a:ea typeface="Arial"/>
                <a:cs typeface="Arial"/>
                <a:sym typeface="Arial"/>
              </a:rPr>
              <a:t>THIS SLIDE IS REQUIRED FOR</a:t>
            </a:r>
            <a:r>
              <a:rPr b="1" lang="en" sz="1800">
                <a:solidFill>
                  <a:srgbClr val="C00000"/>
                </a:solidFill>
                <a:latin typeface="Arial"/>
                <a:ea typeface="Arial"/>
                <a:cs typeface="Arial"/>
                <a:sym typeface="Arial"/>
              </a:rPr>
              <a:t> ALL 3</a:t>
            </a:r>
            <a:r>
              <a:rPr b="1" baseline="30000" lang="en" sz="1800">
                <a:solidFill>
                  <a:srgbClr val="C00000"/>
                </a:solidFill>
                <a:latin typeface="Arial"/>
                <a:ea typeface="Arial"/>
                <a:cs typeface="Arial"/>
                <a:sym typeface="Arial"/>
              </a:rPr>
              <a:t>RD</a:t>
            </a:r>
            <a:r>
              <a:rPr b="1" lang="en" sz="1800">
                <a:solidFill>
                  <a:srgbClr val="C00000"/>
                </a:solidFill>
                <a:latin typeface="Arial"/>
                <a:ea typeface="Arial"/>
                <a:cs typeface="Arial"/>
                <a:sym typeface="Arial"/>
              </a:rPr>
              <a:t> PARTY PRESENTATIONS.</a:t>
            </a:r>
            <a:endParaRPr b="1" sz="1800">
              <a:solidFill>
                <a:srgbClr val="C00000"/>
              </a:solidFill>
              <a:latin typeface="Arial"/>
              <a:ea typeface="Arial"/>
              <a:cs typeface="Arial"/>
              <a:sym typeface="Arial"/>
            </a:endParaRPr>
          </a:p>
        </p:txBody>
      </p:sp>
      <p:sp>
        <p:nvSpPr>
          <p:cNvPr id="2496" name="Google Shape;2496;p334"/>
          <p:cNvSpPr txBox="1"/>
          <p:nvPr/>
        </p:nvSpPr>
        <p:spPr>
          <a:xfrm>
            <a:off x="-1" y="5577166"/>
            <a:ext cx="4457702" cy="270074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 sz="1400">
                <a:solidFill>
                  <a:schemeClr val="lt1"/>
                </a:solidFill>
                <a:latin typeface="Arial"/>
                <a:ea typeface="Arial"/>
                <a:cs typeface="Arial"/>
                <a:sym typeface="Arial"/>
              </a:rPr>
              <a:t>Presentations to Third-Parties </a:t>
            </a:r>
            <a:r>
              <a:rPr b="0" i="0" lang="en" sz="1400">
                <a:solidFill>
                  <a:schemeClr val="lt1"/>
                </a:solidFill>
                <a:latin typeface="Arial"/>
                <a:ea typeface="Arial"/>
                <a:cs typeface="Arial"/>
                <a:sym typeface="Arial"/>
              </a:rPr>
              <a:t>(i.e., non-Splunkers)</a:t>
            </a:r>
            <a:endParaRPr b="0" i="0"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When presenting to third</a:t>
            </a:r>
            <a:r>
              <a:rPr b="0" i="0" lang="en" sz="1400">
                <a:solidFill>
                  <a:schemeClr val="lt1"/>
                </a:solidFill>
                <a:latin typeface="Arial"/>
                <a:ea typeface="Arial"/>
                <a:cs typeface="Arial"/>
                <a:sym typeface="Arial"/>
              </a:rPr>
              <a:t> parties, this </a:t>
            </a:r>
            <a:r>
              <a:rPr b="0" i="0" lang="en" sz="1400">
                <a:solidFill>
                  <a:schemeClr val="lt1"/>
                </a:solidFill>
                <a:latin typeface="Arial"/>
                <a:ea typeface="Arial"/>
                <a:cs typeface="Arial"/>
                <a:sym typeface="Arial"/>
              </a:rPr>
              <a:t>slide must</a:t>
            </a:r>
            <a:r>
              <a:rPr b="0" i="0" lang="en" sz="1400">
                <a:solidFill>
                  <a:schemeClr val="lt1"/>
                </a:solidFill>
                <a:latin typeface="Arial"/>
                <a:ea typeface="Arial"/>
                <a:cs typeface="Arial"/>
                <a:sym typeface="Arial"/>
              </a:rPr>
              <a:t> be included immediately after the title slide.</a:t>
            </a:r>
            <a:endParaRPr b="0" i="0"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Only share confidential information on a “need-to-know” basis and make sure the audience members are bound by non-disclosure or confidentiality agreements. </a:t>
            </a:r>
            <a:endParaRPr sz="1100"/>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Before disclosing any customer or other third party names, logos or use cases, confirm with Marketing that we have the right consents. </a:t>
            </a:r>
            <a:endParaRPr sz="1100"/>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Don’t bash the competition. If making comparisons between Splunk and our competitors, stick to the facts. </a:t>
            </a:r>
            <a:endParaRPr sz="1100"/>
          </a:p>
          <a:p>
            <a:pPr indent="-215900" lvl="0" marL="215900" marR="0" rtl="0" algn="l">
              <a:spcBef>
                <a:spcPts val="0"/>
              </a:spcBef>
              <a:spcAft>
                <a:spcPts val="0"/>
              </a:spcAft>
              <a:buClr>
                <a:schemeClr val="lt1"/>
              </a:buClr>
              <a:buSzPts val="1400"/>
              <a:buFont typeface="Arial"/>
              <a:buChar char="•"/>
            </a:pPr>
            <a:r>
              <a:rPr b="0" i="0" lang="en" sz="1400">
                <a:solidFill>
                  <a:schemeClr val="lt1"/>
                </a:solidFill>
                <a:latin typeface="Arial"/>
                <a:ea typeface="Arial"/>
                <a:cs typeface="Arial"/>
                <a:sym typeface="Arial"/>
              </a:rPr>
              <a:t>Make sure all statements are not overstated and are supported by facts. </a:t>
            </a:r>
            <a:endParaRPr sz="1100"/>
          </a:p>
        </p:txBody>
      </p:sp>
      <p:sp>
        <p:nvSpPr>
          <p:cNvPr id="2497" name="Google Shape;2497;p334"/>
          <p:cNvSpPr txBox="1"/>
          <p:nvPr/>
        </p:nvSpPr>
        <p:spPr>
          <a:xfrm>
            <a:off x="4881282" y="5577166"/>
            <a:ext cx="4457702" cy="186974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Confidential</a:t>
            </a:r>
            <a:r>
              <a:rPr b="1" lang="en" sz="1400">
                <a:solidFill>
                  <a:schemeClr val="lt1"/>
                </a:solidFill>
                <a:latin typeface="Arial"/>
                <a:ea typeface="Arial"/>
                <a:cs typeface="Arial"/>
                <a:sym typeface="Arial"/>
              </a:rPr>
              <a:t> Information</a:t>
            </a:r>
            <a:endParaRPr b="1"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If the presentation contains confidential information, a confidentiality notice must appear on every slide.</a:t>
            </a:r>
            <a:r>
              <a:rPr lang="en" sz="1400">
                <a:solidFill>
                  <a:schemeClr val="lt1"/>
                </a:solidFill>
                <a:latin typeface="Arial"/>
                <a:ea typeface="Arial"/>
                <a:cs typeface="Arial"/>
                <a:sym typeface="Arial"/>
              </a:rPr>
              <a:t> Please contact </a:t>
            </a:r>
            <a:r>
              <a:rPr lang="en" sz="1400" u="sng">
                <a:solidFill>
                  <a:schemeClr val="hlink"/>
                </a:solidFill>
                <a:latin typeface="Arial"/>
                <a:ea typeface="Arial"/>
                <a:cs typeface="Arial"/>
                <a:sym typeface="Arial"/>
                <a:hlinkClick r:id="rId2"/>
              </a:rPr>
              <a:t>powerpoint@splunk.com</a:t>
            </a:r>
            <a:r>
              <a:rPr lang="en" sz="1400">
                <a:solidFill>
                  <a:schemeClr val="lt1"/>
                </a:solidFill>
                <a:latin typeface="Arial"/>
                <a:ea typeface="Arial"/>
                <a:cs typeface="Arial"/>
                <a:sym typeface="Arial"/>
              </a:rPr>
              <a:t> for help implementing this notice: Confidential information. Do not distribute.</a:t>
            </a:r>
            <a:endParaRPr sz="1400">
              <a:solidFill>
                <a:schemeClr val="lt1"/>
              </a:solidFill>
              <a:latin typeface="Arial"/>
              <a:ea typeface="Arial"/>
              <a:cs typeface="Arial"/>
              <a:sym typeface="Arial"/>
            </a:endParaRPr>
          </a:p>
          <a:p>
            <a:pPr indent="-215900" lvl="0" marL="215900" marR="0" rtl="0" algn="l">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Examples of confidential information:</a:t>
            </a:r>
            <a:r>
              <a:rPr lang="en" sz="1400">
                <a:solidFill>
                  <a:schemeClr val="lt1"/>
                </a:solidFill>
                <a:latin typeface="Arial"/>
                <a:ea typeface="Arial"/>
                <a:cs typeface="Arial"/>
                <a:sym typeface="Arial"/>
              </a:rPr>
              <a:t>  </a:t>
            </a:r>
            <a:r>
              <a:rPr lang="en" sz="1400">
                <a:solidFill>
                  <a:schemeClr val="lt1"/>
                </a:solidFill>
                <a:latin typeface="Arial"/>
                <a:ea typeface="Arial"/>
                <a:cs typeface="Arial"/>
                <a:sym typeface="Arial"/>
              </a:rPr>
              <a:t>financial results, strategic business and marketing plans, product launches and roadmaps, customer lists and use cases. </a:t>
            </a:r>
            <a:endParaRPr sz="1100"/>
          </a:p>
        </p:txBody>
      </p:sp>
      <p:sp>
        <p:nvSpPr>
          <p:cNvPr id="2498" name="Google Shape;2498;p334"/>
          <p:cNvSpPr txBox="1"/>
          <p:nvPr/>
        </p:nvSpPr>
        <p:spPr>
          <a:xfrm>
            <a:off x="2815176" y="5234268"/>
            <a:ext cx="3473307" cy="2769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00000"/>
              </a:buClr>
              <a:buSzPts val="1800"/>
              <a:buFont typeface="Arial"/>
              <a:buNone/>
            </a:pPr>
            <a:r>
              <a:rPr b="1" i="0" lang="en" sz="1800">
                <a:solidFill>
                  <a:srgbClr val="C00000"/>
                </a:solidFill>
                <a:latin typeface="Arial"/>
                <a:ea typeface="Arial"/>
                <a:cs typeface="Arial"/>
                <a:sym typeface="Arial"/>
              </a:rPr>
              <a:t>NOTICE </a:t>
            </a:r>
            <a:r>
              <a:rPr b="1" i="0" lang="en" sz="1800">
                <a:solidFill>
                  <a:srgbClr val="C00000"/>
                </a:solidFill>
                <a:latin typeface="Arial"/>
                <a:ea typeface="Arial"/>
                <a:cs typeface="Arial"/>
                <a:sym typeface="Arial"/>
              </a:rPr>
              <a:t>FROM SPLUNK</a:t>
            </a:r>
            <a:r>
              <a:rPr b="1" i="0" lang="en" sz="1800">
                <a:solidFill>
                  <a:srgbClr val="C00000"/>
                </a:solidFill>
                <a:latin typeface="Arial"/>
                <a:ea typeface="Arial"/>
                <a:cs typeface="Arial"/>
                <a:sym typeface="Arial"/>
              </a:rPr>
              <a:t> LEGAL</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showMasterSp="0">
  <p:cSld name="Grid">
    <p:spTree>
      <p:nvGrpSpPr>
        <p:cNvPr id="2499" name="Shape 2499"/>
        <p:cNvGrpSpPr/>
        <p:nvPr/>
      </p:nvGrpSpPr>
      <p:grpSpPr>
        <a:xfrm>
          <a:off x="0" y="0"/>
          <a:ext cx="0" cy="0"/>
          <a:chOff x="0" y="0"/>
          <a:chExt cx="0" cy="0"/>
        </a:xfrm>
      </p:grpSpPr>
      <p:grpSp>
        <p:nvGrpSpPr>
          <p:cNvPr id="2500" name="Google Shape;2500;p335"/>
          <p:cNvGrpSpPr/>
          <p:nvPr/>
        </p:nvGrpSpPr>
        <p:grpSpPr>
          <a:xfrm>
            <a:off x="-5" y="0"/>
            <a:ext cx="9144005" cy="5143502"/>
            <a:chOff x="-6" y="0"/>
            <a:chExt cx="12192007" cy="6858003"/>
          </a:xfrm>
        </p:grpSpPr>
        <p:grpSp>
          <p:nvGrpSpPr>
            <p:cNvPr id="2501" name="Google Shape;2501;p335"/>
            <p:cNvGrpSpPr/>
            <p:nvPr/>
          </p:nvGrpSpPr>
          <p:grpSpPr>
            <a:xfrm>
              <a:off x="-6" y="0"/>
              <a:ext cx="12192007" cy="6858003"/>
              <a:chOff x="-6" y="0"/>
              <a:chExt cx="12192007" cy="6858003"/>
            </a:xfrm>
          </p:grpSpPr>
          <p:sp>
            <p:nvSpPr>
              <p:cNvPr id="2502" name="Google Shape;2502;p335"/>
              <p:cNvSpPr/>
              <p:nvPr/>
            </p:nvSpPr>
            <p:spPr>
              <a:xfrm>
                <a:off x="-1"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03" name="Google Shape;2503;p335"/>
              <p:cNvSpPr/>
              <p:nvPr/>
            </p:nvSpPr>
            <p:spPr>
              <a:xfrm>
                <a:off x="11735937"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04" name="Google Shape;2504;p335"/>
              <p:cNvSpPr/>
              <p:nvPr/>
            </p:nvSpPr>
            <p:spPr>
              <a:xfrm rot="5400000">
                <a:off x="5940803" y="-5940802"/>
                <a:ext cx="310394" cy="12192002"/>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05" name="Google Shape;2505;p335"/>
              <p:cNvSpPr/>
              <p:nvPr/>
            </p:nvSpPr>
            <p:spPr>
              <a:xfrm rot="5400000">
                <a:off x="5618932" y="284938"/>
                <a:ext cx="954126" cy="12192003"/>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06" name="Google Shape;2506;p335"/>
              <p:cNvSpPr/>
              <p:nvPr/>
            </p:nvSpPr>
            <p:spPr>
              <a:xfrm rot="5400000">
                <a:off x="5872035" y="-4223457"/>
                <a:ext cx="447930" cy="12192002"/>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nvGrpSpPr>
            <p:cNvPr id="2507" name="Google Shape;2507;p335"/>
            <p:cNvGrpSpPr/>
            <p:nvPr/>
          </p:nvGrpSpPr>
          <p:grpSpPr>
            <a:xfrm>
              <a:off x="456062" y="304801"/>
              <a:ext cx="11279875" cy="5599075"/>
              <a:chOff x="0" y="304801"/>
              <a:chExt cx="12192000" cy="5599075"/>
            </a:xfrm>
          </p:grpSpPr>
          <p:cxnSp>
            <p:nvCxnSpPr>
              <p:cNvPr id="2508" name="Google Shape;2508;p335"/>
              <p:cNvCxnSpPr/>
              <p:nvPr/>
            </p:nvCxnSpPr>
            <p:spPr>
              <a:xfrm>
                <a:off x="0" y="52876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09" name="Google Shape;2509;p335"/>
              <p:cNvCxnSpPr/>
              <p:nvPr/>
            </p:nvCxnSpPr>
            <p:spPr>
              <a:xfrm>
                <a:off x="0" y="30480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0" name="Google Shape;2510;p335"/>
              <p:cNvCxnSpPr/>
              <p:nvPr/>
            </p:nvCxnSpPr>
            <p:spPr>
              <a:xfrm>
                <a:off x="0" y="75272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1" name="Google Shape;2511;p335"/>
              <p:cNvCxnSpPr/>
              <p:nvPr/>
            </p:nvCxnSpPr>
            <p:spPr>
              <a:xfrm>
                <a:off x="0" y="97669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2" name="Google Shape;2512;p335"/>
              <p:cNvCxnSpPr/>
              <p:nvPr/>
            </p:nvCxnSpPr>
            <p:spPr>
              <a:xfrm>
                <a:off x="0" y="120065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3" name="Google Shape;2513;p335"/>
              <p:cNvCxnSpPr/>
              <p:nvPr/>
            </p:nvCxnSpPr>
            <p:spPr>
              <a:xfrm>
                <a:off x="0" y="142461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4" name="Google Shape;2514;p335"/>
              <p:cNvCxnSpPr/>
              <p:nvPr/>
            </p:nvCxnSpPr>
            <p:spPr>
              <a:xfrm>
                <a:off x="0" y="164857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5" name="Google Shape;2515;p335"/>
              <p:cNvCxnSpPr/>
              <p:nvPr/>
            </p:nvCxnSpPr>
            <p:spPr>
              <a:xfrm>
                <a:off x="0" y="187254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6" name="Google Shape;2516;p335"/>
              <p:cNvCxnSpPr/>
              <p:nvPr/>
            </p:nvCxnSpPr>
            <p:spPr>
              <a:xfrm>
                <a:off x="0" y="209650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7" name="Google Shape;2517;p335"/>
              <p:cNvCxnSpPr/>
              <p:nvPr/>
            </p:nvCxnSpPr>
            <p:spPr>
              <a:xfrm>
                <a:off x="0" y="232046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8" name="Google Shape;2518;p335"/>
              <p:cNvCxnSpPr/>
              <p:nvPr/>
            </p:nvCxnSpPr>
            <p:spPr>
              <a:xfrm>
                <a:off x="0" y="254443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19" name="Google Shape;2519;p335"/>
              <p:cNvCxnSpPr/>
              <p:nvPr/>
            </p:nvCxnSpPr>
            <p:spPr>
              <a:xfrm>
                <a:off x="0" y="299235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0" name="Google Shape;2520;p335"/>
              <p:cNvCxnSpPr/>
              <p:nvPr/>
            </p:nvCxnSpPr>
            <p:spPr>
              <a:xfrm>
                <a:off x="0" y="276839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1" name="Google Shape;2521;p335"/>
              <p:cNvCxnSpPr/>
              <p:nvPr/>
            </p:nvCxnSpPr>
            <p:spPr>
              <a:xfrm>
                <a:off x="0" y="344028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2" name="Google Shape;2522;p335"/>
              <p:cNvCxnSpPr/>
              <p:nvPr/>
            </p:nvCxnSpPr>
            <p:spPr>
              <a:xfrm>
                <a:off x="0" y="321632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3" name="Google Shape;2523;p335"/>
              <p:cNvCxnSpPr/>
              <p:nvPr/>
            </p:nvCxnSpPr>
            <p:spPr>
              <a:xfrm>
                <a:off x="0" y="366424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4" name="Google Shape;2524;p335"/>
              <p:cNvCxnSpPr/>
              <p:nvPr/>
            </p:nvCxnSpPr>
            <p:spPr>
              <a:xfrm>
                <a:off x="0" y="388820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5" name="Google Shape;2525;p335"/>
              <p:cNvCxnSpPr/>
              <p:nvPr/>
            </p:nvCxnSpPr>
            <p:spPr>
              <a:xfrm>
                <a:off x="0" y="411217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6" name="Google Shape;2526;p335"/>
              <p:cNvCxnSpPr/>
              <p:nvPr/>
            </p:nvCxnSpPr>
            <p:spPr>
              <a:xfrm>
                <a:off x="0" y="433613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7" name="Google Shape;2527;p335"/>
              <p:cNvCxnSpPr/>
              <p:nvPr/>
            </p:nvCxnSpPr>
            <p:spPr>
              <a:xfrm>
                <a:off x="0" y="456009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8" name="Google Shape;2528;p335"/>
              <p:cNvCxnSpPr/>
              <p:nvPr/>
            </p:nvCxnSpPr>
            <p:spPr>
              <a:xfrm>
                <a:off x="0" y="478406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29" name="Google Shape;2529;p335"/>
              <p:cNvCxnSpPr/>
              <p:nvPr/>
            </p:nvCxnSpPr>
            <p:spPr>
              <a:xfrm>
                <a:off x="0" y="500802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30" name="Google Shape;2530;p335"/>
              <p:cNvCxnSpPr/>
              <p:nvPr/>
            </p:nvCxnSpPr>
            <p:spPr>
              <a:xfrm>
                <a:off x="0" y="523198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31" name="Google Shape;2531;p335"/>
              <p:cNvCxnSpPr/>
              <p:nvPr/>
            </p:nvCxnSpPr>
            <p:spPr>
              <a:xfrm>
                <a:off x="0" y="545595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32" name="Google Shape;2532;p335"/>
              <p:cNvCxnSpPr/>
              <p:nvPr/>
            </p:nvCxnSpPr>
            <p:spPr>
              <a:xfrm>
                <a:off x="0" y="590387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33" name="Google Shape;2533;p335"/>
              <p:cNvCxnSpPr/>
              <p:nvPr/>
            </p:nvCxnSpPr>
            <p:spPr>
              <a:xfrm>
                <a:off x="0" y="5679913"/>
                <a:ext cx="12192000" cy="0"/>
              </a:xfrm>
              <a:prstGeom prst="straightConnector1">
                <a:avLst/>
              </a:prstGeom>
              <a:noFill/>
              <a:ln cap="flat" cmpd="sng" w="9525">
                <a:solidFill>
                  <a:srgbClr val="53D4FF"/>
                </a:solidFill>
                <a:prstDash val="solid"/>
                <a:miter lim="800000"/>
                <a:headEnd len="sm" w="sm" type="none"/>
                <a:tailEnd len="sm" w="sm" type="none"/>
              </a:ln>
            </p:spPr>
          </p:cxnSp>
        </p:grpSp>
        <p:grpSp>
          <p:nvGrpSpPr>
            <p:cNvPr id="2534" name="Google Shape;2534;p335"/>
            <p:cNvGrpSpPr/>
            <p:nvPr/>
          </p:nvGrpSpPr>
          <p:grpSpPr>
            <a:xfrm>
              <a:off x="456062" y="304801"/>
              <a:ext cx="11277720" cy="5599075"/>
              <a:chOff x="456062" y="304801"/>
              <a:chExt cx="11277720" cy="5817450"/>
            </a:xfrm>
          </p:grpSpPr>
          <p:sp>
            <p:nvSpPr>
              <p:cNvPr id="2535" name="Google Shape;2535;p335"/>
              <p:cNvSpPr/>
              <p:nvPr/>
            </p:nvSpPr>
            <p:spPr>
              <a:xfrm>
                <a:off x="7138185"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36" name="Google Shape;2536;p335"/>
              <p:cNvSpPr/>
              <p:nvPr/>
            </p:nvSpPr>
            <p:spPr>
              <a:xfrm>
                <a:off x="5229007"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37" name="Google Shape;2537;p335"/>
              <p:cNvSpPr/>
              <p:nvPr/>
            </p:nvSpPr>
            <p:spPr>
              <a:xfrm>
                <a:off x="4274418"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38" name="Google Shape;2538;p335"/>
              <p:cNvSpPr/>
              <p:nvPr/>
            </p:nvSpPr>
            <p:spPr>
              <a:xfrm>
                <a:off x="3319829"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39" name="Google Shape;2539;p335"/>
              <p:cNvSpPr/>
              <p:nvPr/>
            </p:nvSpPr>
            <p:spPr>
              <a:xfrm>
                <a:off x="2365240"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0" name="Google Shape;2540;p335"/>
              <p:cNvSpPr/>
              <p:nvPr/>
            </p:nvSpPr>
            <p:spPr>
              <a:xfrm>
                <a:off x="1410651"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1" name="Google Shape;2541;p335"/>
              <p:cNvSpPr/>
              <p:nvPr/>
            </p:nvSpPr>
            <p:spPr>
              <a:xfrm>
                <a:off x="45606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2" name="Google Shape;2542;p335"/>
              <p:cNvSpPr/>
              <p:nvPr/>
            </p:nvSpPr>
            <p:spPr>
              <a:xfrm>
                <a:off x="6183596"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3" name="Google Shape;2543;p335"/>
              <p:cNvSpPr/>
              <p:nvPr/>
            </p:nvSpPr>
            <p:spPr>
              <a:xfrm>
                <a:off x="8092774"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4" name="Google Shape;2544;p335"/>
              <p:cNvSpPr/>
              <p:nvPr/>
            </p:nvSpPr>
            <p:spPr>
              <a:xfrm>
                <a:off x="9047363"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5" name="Google Shape;2545;p335"/>
              <p:cNvSpPr/>
              <p:nvPr/>
            </p:nvSpPr>
            <p:spPr>
              <a:xfrm>
                <a:off x="1000195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46" name="Google Shape;2546;p335"/>
              <p:cNvSpPr/>
              <p:nvPr/>
            </p:nvSpPr>
            <p:spPr>
              <a:xfrm>
                <a:off x="1095654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and text sizing">
  <p:cSld name="Grid and text sizing">
    <p:spTree>
      <p:nvGrpSpPr>
        <p:cNvPr id="2547" name="Shape 2547"/>
        <p:cNvGrpSpPr/>
        <p:nvPr/>
      </p:nvGrpSpPr>
      <p:grpSpPr>
        <a:xfrm>
          <a:off x="0" y="0"/>
          <a:ext cx="0" cy="0"/>
          <a:chOff x="0" y="0"/>
          <a:chExt cx="0" cy="0"/>
        </a:xfrm>
      </p:grpSpPr>
      <p:grpSp>
        <p:nvGrpSpPr>
          <p:cNvPr id="2548" name="Google Shape;2548;p336"/>
          <p:cNvGrpSpPr/>
          <p:nvPr/>
        </p:nvGrpSpPr>
        <p:grpSpPr>
          <a:xfrm>
            <a:off x="-5" y="0"/>
            <a:ext cx="9144005" cy="5143502"/>
            <a:chOff x="-6" y="0"/>
            <a:chExt cx="12192007" cy="6858003"/>
          </a:xfrm>
        </p:grpSpPr>
        <p:grpSp>
          <p:nvGrpSpPr>
            <p:cNvPr id="2549" name="Google Shape;2549;p336"/>
            <p:cNvGrpSpPr/>
            <p:nvPr/>
          </p:nvGrpSpPr>
          <p:grpSpPr>
            <a:xfrm>
              <a:off x="-6" y="0"/>
              <a:ext cx="12192007" cy="6858003"/>
              <a:chOff x="-6" y="0"/>
              <a:chExt cx="12192007" cy="6858003"/>
            </a:xfrm>
          </p:grpSpPr>
          <p:sp>
            <p:nvSpPr>
              <p:cNvPr id="2550" name="Google Shape;2550;p336"/>
              <p:cNvSpPr/>
              <p:nvPr/>
            </p:nvSpPr>
            <p:spPr>
              <a:xfrm>
                <a:off x="-1"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51" name="Google Shape;2551;p336"/>
              <p:cNvSpPr/>
              <p:nvPr/>
            </p:nvSpPr>
            <p:spPr>
              <a:xfrm>
                <a:off x="11735937" y="0"/>
                <a:ext cx="456063" cy="6858000"/>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52" name="Google Shape;2552;p336"/>
              <p:cNvSpPr/>
              <p:nvPr/>
            </p:nvSpPr>
            <p:spPr>
              <a:xfrm rot="5400000">
                <a:off x="5940803" y="-5940802"/>
                <a:ext cx="310394" cy="12192002"/>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53" name="Google Shape;2553;p336"/>
              <p:cNvSpPr/>
              <p:nvPr/>
            </p:nvSpPr>
            <p:spPr>
              <a:xfrm rot="5400000">
                <a:off x="5618932" y="284938"/>
                <a:ext cx="954126" cy="12192003"/>
              </a:xfrm>
              <a:prstGeom prst="rect">
                <a:avLst/>
              </a:prstGeom>
              <a:solidFill>
                <a:srgbClr val="7030A0">
                  <a:alpha val="9803"/>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nvGrpSpPr>
            <p:cNvPr id="2554" name="Google Shape;2554;p336"/>
            <p:cNvGrpSpPr/>
            <p:nvPr/>
          </p:nvGrpSpPr>
          <p:grpSpPr>
            <a:xfrm>
              <a:off x="456062" y="304801"/>
              <a:ext cx="11279875" cy="5599075"/>
              <a:chOff x="0" y="304801"/>
              <a:chExt cx="12192000" cy="5599075"/>
            </a:xfrm>
          </p:grpSpPr>
          <p:cxnSp>
            <p:nvCxnSpPr>
              <p:cNvPr id="2555" name="Google Shape;2555;p336"/>
              <p:cNvCxnSpPr/>
              <p:nvPr/>
            </p:nvCxnSpPr>
            <p:spPr>
              <a:xfrm>
                <a:off x="0" y="52876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56" name="Google Shape;2556;p336"/>
              <p:cNvCxnSpPr/>
              <p:nvPr/>
            </p:nvCxnSpPr>
            <p:spPr>
              <a:xfrm>
                <a:off x="0" y="30480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57" name="Google Shape;2557;p336"/>
              <p:cNvCxnSpPr/>
              <p:nvPr/>
            </p:nvCxnSpPr>
            <p:spPr>
              <a:xfrm>
                <a:off x="0" y="75272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58" name="Google Shape;2558;p336"/>
              <p:cNvCxnSpPr/>
              <p:nvPr/>
            </p:nvCxnSpPr>
            <p:spPr>
              <a:xfrm>
                <a:off x="0" y="97669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59" name="Google Shape;2559;p336"/>
              <p:cNvCxnSpPr/>
              <p:nvPr/>
            </p:nvCxnSpPr>
            <p:spPr>
              <a:xfrm>
                <a:off x="0" y="120065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0" name="Google Shape;2560;p336"/>
              <p:cNvCxnSpPr/>
              <p:nvPr/>
            </p:nvCxnSpPr>
            <p:spPr>
              <a:xfrm>
                <a:off x="0" y="142461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1" name="Google Shape;2561;p336"/>
              <p:cNvCxnSpPr/>
              <p:nvPr/>
            </p:nvCxnSpPr>
            <p:spPr>
              <a:xfrm>
                <a:off x="0" y="164857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2" name="Google Shape;2562;p336"/>
              <p:cNvCxnSpPr/>
              <p:nvPr/>
            </p:nvCxnSpPr>
            <p:spPr>
              <a:xfrm>
                <a:off x="0" y="187254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3" name="Google Shape;2563;p336"/>
              <p:cNvCxnSpPr/>
              <p:nvPr/>
            </p:nvCxnSpPr>
            <p:spPr>
              <a:xfrm>
                <a:off x="0" y="209650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4" name="Google Shape;2564;p336"/>
              <p:cNvCxnSpPr/>
              <p:nvPr/>
            </p:nvCxnSpPr>
            <p:spPr>
              <a:xfrm>
                <a:off x="0" y="232046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5" name="Google Shape;2565;p336"/>
              <p:cNvCxnSpPr/>
              <p:nvPr/>
            </p:nvCxnSpPr>
            <p:spPr>
              <a:xfrm>
                <a:off x="0" y="254443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6" name="Google Shape;2566;p336"/>
              <p:cNvCxnSpPr/>
              <p:nvPr/>
            </p:nvCxnSpPr>
            <p:spPr>
              <a:xfrm>
                <a:off x="0" y="299235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7" name="Google Shape;2567;p336"/>
              <p:cNvCxnSpPr/>
              <p:nvPr/>
            </p:nvCxnSpPr>
            <p:spPr>
              <a:xfrm>
                <a:off x="0" y="276839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8" name="Google Shape;2568;p336"/>
              <p:cNvCxnSpPr/>
              <p:nvPr/>
            </p:nvCxnSpPr>
            <p:spPr>
              <a:xfrm>
                <a:off x="0" y="344028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69" name="Google Shape;2569;p336"/>
              <p:cNvCxnSpPr/>
              <p:nvPr/>
            </p:nvCxnSpPr>
            <p:spPr>
              <a:xfrm>
                <a:off x="0" y="321632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0" name="Google Shape;2570;p336"/>
              <p:cNvCxnSpPr/>
              <p:nvPr/>
            </p:nvCxnSpPr>
            <p:spPr>
              <a:xfrm>
                <a:off x="0" y="366424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1" name="Google Shape;2571;p336"/>
              <p:cNvCxnSpPr/>
              <p:nvPr/>
            </p:nvCxnSpPr>
            <p:spPr>
              <a:xfrm>
                <a:off x="0" y="388820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2" name="Google Shape;2572;p336"/>
              <p:cNvCxnSpPr/>
              <p:nvPr/>
            </p:nvCxnSpPr>
            <p:spPr>
              <a:xfrm>
                <a:off x="0" y="411217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3" name="Google Shape;2573;p336"/>
              <p:cNvCxnSpPr/>
              <p:nvPr/>
            </p:nvCxnSpPr>
            <p:spPr>
              <a:xfrm>
                <a:off x="0" y="433613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4" name="Google Shape;2574;p336"/>
              <p:cNvCxnSpPr/>
              <p:nvPr/>
            </p:nvCxnSpPr>
            <p:spPr>
              <a:xfrm>
                <a:off x="0" y="456009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5" name="Google Shape;2575;p336"/>
              <p:cNvCxnSpPr/>
              <p:nvPr/>
            </p:nvCxnSpPr>
            <p:spPr>
              <a:xfrm>
                <a:off x="0" y="478406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6" name="Google Shape;2576;p336"/>
              <p:cNvCxnSpPr/>
              <p:nvPr/>
            </p:nvCxnSpPr>
            <p:spPr>
              <a:xfrm>
                <a:off x="0" y="500802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7" name="Google Shape;2577;p336"/>
              <p:cNvCxnSpPr/>
              <p:nvPr/>
            </p:nvCxnSpPr>
            <p:spPr>
              <a:xfrm>
                <a:off x="0" y="523198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8" name="Google Shape;2578;p336"/>
              <p:cNvCxnSpPr/>
              <p:nvPr/>
            </p:nvCxnSpPr>
            <p:spPr>
              <a:xfrm>
                <a:off x="0" y="545595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79" name="Google Shape;2579;p336"/>
              <p:cNvCxnSpPr/>
              <p:nvPr/>
            </p:nvCxnSpPr>
            <p:spPr>
              <a:xfrm>
                <a:off x="0" y="590387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2580" name="Google Shape;2580;p336"/>
              <p:cNvCxnSpPr/>
              <p:nvPr/>
            </p:nvCxnSpPr>
            <p:spPr>
              <a:xfrm>
                <a:off x="0" y="5679913"/>
                <a:ext cx="12192000" cy="0"/>
              </a:xfrm>
              <a:prstGeom prst="straightConnector1">
                <a:avLst/>
              </a:prstGeom>
              <a:noFill/>
              <a:ln cap="flat" cmpd="sng" w="9525">
                <a:solidFill>
                  <a:srgbClr val="53D4FF"/>
                </a:solidFill>
                <a:prstDash val="solid"/>
                <a:miter lim="800000"/>
                <a:headEnd len="sm" w="sm" type="none"/>
                <a:tailEnd len="sm" w="sm" type="none"/>
              </a:ln>
            </p:spPr>
          </p:cxnSp>
        </p:grpSp>
        <p:grpSp>
          <p:nvGrpSpPr>
            <p:cNvPr id="2581" name="Google Shape;2581;p336"/>
            <p:cNvGrpSpPr/>
            <p:nvPr/>
          </p:nvGrpSpPr>
          <p:grpSpPr>
            <a:xfrm>
              <a:off x="456062" y="304801"/>
              <a:ext cx="11277720" cy="5599075"/>
              <a:chOff x="456062" y="304801"/>
              <a:chExt cx="11277720" cy="5817450"/>
            </a:xfrm>
          </p:grpSpPr>
          <p:sp>
            <p:nvSpPr>
              <p:cNvPr id="2582" name="Google Shape;2582;p336"/>
              <p:cNvSpPr/>
              <p:nvPr/>
            </p:nvSpPr>
            <p:spPr>
              <a:xfrm>
                <a:off x="7138185"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3" name="Google Shape;2583;p336"/>
              <p:cNvSpPr/>
              <p:nvPr/>
            </p:nvSpPr>
            <p:spPr>
              <a:xfrm>
                <a:off x="5229007"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4" name="Google Shape;2584;p336"/>
              <p:cNvSpPr/>
              <p:nvPr/>
            </p:nvSpPr>
            <p:spPr>
              <a:xfrm>
                <a:off x="4274418"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5" name="Google Shape;2585;p336"/>
              <p:cNvSpPr/>
              <p:nvPr/>
            </p:nvSpPr>
            <p:spPr>
              <a:xfrm>
                <a:off x="3319829"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6" name="Google Shape;2586;p336"/>
              <p:cNvSpPr/>
              <p:nvPr/>
            </p:nvSpPr>
            <p:spPr>
              <a:xfrm>
                <a:off x="2365240"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7" name="Google Shape;2587;p336"/>
              <p:cNvSpPr/>
              <p:nvPr/>
            </p:nvSpPr>
            <p:spPr>
              <a:xfrm>
                <a:off x="1410651"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8" name="Google Shape;2588;p336"/>
              <p:cNvSpPr/>
              <p:nvPr/>
            </p:nvSpPr>
            <p:spPr>
              <a:xfrm>
                <a:off x="45606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89" name="Google Shape;2589;p336"/>
              <p:cNvSpPr/>
              <p:nvPr/>
            </p:nvSpPr>
            <p:spPr>
              <a:xfrm>
                <a:off x="6183596"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90" name="Google Shape;2590;p336"/>
              <p:cNvSpPr/>
              <p:nvPr/>
            </p:nvSpPr>
            <p:spPr>
              <a:xfrm>
                <a:off x="8092774"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91" name="Google Shape;2591;p336"/>
              <p:cNvSpPr/>
              <p:nvPr/>
            </p:nvSpPr>
            <p:spPr>
              <a:xfrm>
                <a:off x="9047363"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92" name="Google Shape;2592;p336"/>
              <p:cNvSpPr/>
              <p:nvPr/>
            </p:nvSpPr>
            <p:spPr>
              <a:xfrm>
                <a:off x="1000195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93" name="Google Shape;2593;p336"/>
              <p:cNvSpPr/>
              <p:nvPr/>
            </p:nvSpPr>
            <p:spPr>
              <a:xfrm>
                <a:off x="10956542" y="304801"/>
                <a:ext cx="777240" cy="5817450"/>
              </a:xfrm>
              <a:prstGeom prst="rect">
                <a:avLst/>
              </a:prstGeom>
              <a:solidFill>
                <a:schemeClr val="accent4">
                  <a:alpha val="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grpSp>
      </p:grpSp>
      <p:sp>
        <p:nvSpPr>
          <p:cNvPr id="2594" name="Google Shape;2594;p336"/>
          <p:cNvSpPr txBox="1"/>
          <p:nvPr/>
        </p:nvSpPr>
        <p:spPr>
          <a:xfrm>
            <a:off x="260429" y="190981"/>
            <a:ext cx="1823336" cy="30008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lt1"/>
                </a:solidFill>
                <a:latin typeface="Arial"/>
                <a:ea typeface="Arial"/>
                <a:cs typeface="Arial"/>
                <a:sym typeface="Arial"/>
              </a:rPr>
              <a:t>Grid</a:t>
            </a:r>
            <a:r>
              <a:rPr lang="en" sz="1500">
                <a:solidFill>
                  <a:schemeClr val="lt1"/>
                </a:solidFill>
                <a:latin typeface="Arial"/>
                <a:ea typeface="Arial"/>
                <a:cs typeface="Arial"/>
                <a:sym typeface="Arial"/>
              </a:rPr>
              <a:t> and Text sizing</a:t>
            </a:r>
            <a:endParaRPr sz="1500">
              <a:solidFill>
                <a:schemeClr val="lt1"/>
              </a:solidFill>
              <a:latin typeface="Arial"/>
              <a:ea typeface="Arial"/>
              <a:cs typeface="Arial"/>
              <a:sym typeface="Arial"/>
            </a:endParaRPr>
          </a:p>
        </p:txBody>
      </p:sp>
      <p:sp>
        <p:nvSpPr>
          <p:cNvPr id="2595" name="Google Shape;2595;p336"/>
          <p:cNvSpPr txBox="1"/>
          <p:nvPr/>
        </p:nvSpPr>
        <p:spPr>
          <a:xfrm>
            <a:off x="260429" y="843521"/>
            <a:ext cx="8554813" cy="3061992"/>
          </a:xfrm>
          <a:prstGeom prst="rect">
            <a:avLst/>
          </a:prstGeom>
          <a:noFill/>
          <a:ln>
            <a:noFill/>
          </a:ln>
        </p:spPr>
        <p:txBody>
          <a:bodyPr anchorCtr="0" anchor="t" bIns="34275" lIns="68575" spcFirstLastPara="1" rIns="68575" wrap="square" tIns="34275">
            <a:noAutofit/>
          </a:bodyPr>
          <a:lstStyle/>
          <a:p>
            <a:pPr indent="0" lvl="0" marL="0" marR="0" rtl="0" algn="l">
              <a:lnSpc>
                <a:spcPct val="95000"/>
              </a:lnSpc>
              <a:spcBef>
                <a:spcPts val="0"/>
              </a:spcBef>
              <a:spcAft>
                <a:spcPts val="0"/>
              </a:spcAft>
              <a:buNone/>
            </a:pPr>
            <a:r>
              <a:rPr lang="en" sz="4500">
                <a:solidFill>
                  <a:schemeClr val="lt1"/>
                </a:solidFill>
                <a:latin typeface="Arial"/>
                <a:ea typeface="Arial"/>
                <a:cs typeface="Arial"/>
                <a:sym typeface="Arial"/>
              </a:rPr>
              <a:t>Section Titles, 60pt,</a:t>
            </a:r>
            <a:r>
              <a:rPr lang="en" sz="4500">
                <a:solidFill>
                  <a:schemeClr val="lt1"/>
                </a:solidFill>
                <a:latin typeface="Arial"/>
                <a:ea typeface="Arial"/>
                <a:cs typeface="Arial"/>
                <a:sym typeface="Arial"/>
              </a:rPr>
              <a:t> Black</a:t>
            </a:r>
            <a:endParaRPr sz="4500">
              <a:solidFill>
                <a:schemeClr val="lt1"/>
              </a:solidFill>
              <a:latin typeface="Arial"/>
              <a:ea typeface="Arial"/>
              <a:cs typeface="Arial"/>
              <a:sym typeface="Arial"/>
            </a:endParaRPr>
          </a:p>
          <a:p>
            <a:pPr indent="0" lvl="0" marL="0" marR="0" rtl="0" algn="l">
              <a:lnSpc>
                <a:spcPct val="95000"/>
              </a:lnSpc>
              <a:spcBef>
                <a:spcPts val="700"/>
              </a:spcBef>
              <a:spcAft>
                <a:spcPts val="0"/>
              </a:spcAft>
              <a:buNone/>
            </a:pPr>
            <a:r>
              <a:rPr b="1" lang="en" sz="2700">
                <a:solidFill>
                  <a:schemeClr val="lt1"/>
                </a:solidFill>
                <a:latin typeface="Arial"/>
                <a:ea typeface="Arial"/>
                <a:cs typeface="Arial"/>
                <a:sym typeface="Arial"/>
              </a:rPr>
              <a:t>Page</a:t>
            </a:r>
            <a:r>
              <a:rPr b="1" lang="en" sz="2700">
                <a:solidFill>
                  <a:schemeClr val="lt1"/>
                </a:solidFill>
                <a:latin typeface="Arial"/>
                <a:ea typeface="Arial"/>
                <a:cs typeface="Arial"/>
                <a:sym typeface="Arial"/>
              </a:rPr>
              <a:t> Titles, 36pt, Bold, Black</a:t>
            </a:r>
            <a:endParaRPr sz="1100"/>
          </a:p>
          <a:p>
            <a:pPr indent="0" lvl="0" marL="0" marR="0" rtl="0" algn="l">
              <a:lnSpc>
                <a:spcPct val="95000"/>
              </a:lnSpc>
              <a:spcBef>
                <a:spcPts val="700"/>
              </a:spcBef>
              <a:spcAft>
                <a:spcPts val="0"/>
              </a:spcAft>
              <a:buNone/>
            </a:pPr>
            <a:r>
              <a:rPr lang="en" sz="1800">
                <a:solidFill>
                  <a:schemeClr val="accent3"/>
                </a:solidFill>
                <a:latin typeface="Arial"/>
                <a:ea typeface="Arial"/>
                <a:cs typeface="Arial"/>
                <a:sym typeface="Arial"/>
              </a:rPr>
              <a:t>Sub Titles, 24pt, Gray 80% Accent 3</a:t>
            </a:r>
            <a:endParaRPr sz="1100"/>
          </a:p>
          <a:p>
            <a:pPr indent="0" lvl="0" marL="0" marR="0" rtl="0" algn="l">
              <a:lnSpc>
                <a:spcPct val="95000"/>
              </a:lnSpc>
              <a:spcBef>
                <a:spcPts val="700"/>
              </a:spcBef>
              <a:spcAft>
                <a:spcPts val="0"/>
              </a:spcAft>
              <a:buNone/>
            </a:pPr>
            <a:r>
              <a:t/>
            </a:r>
            <a:endParaRPr sz="1800">
              <a:solidFill>
                <a:schemeClr val="accent3"/>
              </a:solidFill>
              <a:latin typeface="Arial"/>
              <a:ea typeface="Arial"/>
              <a:cs typeface="Arial"/>
              <a:sym typeface="Arial"/>
            </a:endParaRPr>
          </a:p>
          <a:p>
            <a:pPr indent="0" lvl="0" marL="0" marR="0" rtl="0" algn="l">
              <a:lnSpc>
                <a:spcPct val="95000"/>
              </a:lnSpc>
              <a:spcBef>
                <a:spcPts val="700"/>
              </a:spcBef>
              <a:spcAft>
                <a:spcPts val="0"/>
              </a:spcAft>
              <a:buNone/>
            </a:pPr>
            <a:r>
              <a:rPr lang="en" sz="1800">
                <a:solidFill>
                  <a:schemeClr val="lt1"/>
                </a:solidFill>
                <a:latin typeface="Arial"/>
                <a:ea typeface="Arial"/>
                <a:cs typeface="Arial"/>
                <a:sym typeface="Arial"/>
              </a:rPr>
              <a:t>Standard Text, 24pt, Black</a:t>
            </a:r>
            <a:endParaRPr sz="1100"/>
          </a:p>
          <a:p>
            <a:pPr indent="0" lvl="0" marL="0" marR="0" rtl="0" algn="l">
              <a:lnSpc>
                <a:spcPct val="95000"/>
              </a:lnSpc>
              <a:spcBef>
                <a:spcPts val="700"/>
              </a:spcBef>
              <a:spcAft>
                <a:spcPts val="0"/>
              </a:spcAft>
              <a:buNone/>
            </a:pPr>
            <a:r>
              <a:rPr lang="en" sz="1500">
                <a:solidFill>
                  <a:schemeClr val="lt1"/>
                </a:solidFill>
                <a:latin typeface="Arial"/>
                <a:ea typeface="Arial"/>
                <a:cs typeface="Arial"/>
                <a:sym typeface="Arial"/>
              </a:rPr>
              <a:t>Standard Text, 20pt, Black</a:t>
            </a:r>
            <a:endParaRPr sz="1100"/>
          </a:p>
          <a:p>
            <a:pPr indent="0" lvl="0" marL="0" marR="0" rtl="0" algn="l">
              <a:lnSpc>
                <a:spcPct val="95000"/>
              </a:lnSpc>
              <a:spcBef>
                <a:spcPts val="700"/>
              </a:spcBef>
              <a:spcAft>
                <a:spcPts val="0"/>
              </a:spcAft>
              <a:buNone/>
            </a:pPr>
            <a:r>
              <a:rPr lang="en" sz="1200">
                <a:solidFill>
                  <a:schemeClr val="lt1"/>
                </a:solidFill>
                <a:latin typeface="Arial"/>
                <a:ea typeface="Arial"/>
                <a:cs typeface="Arial"/>
                <a:sym typeface="Arial"/>
              </a:rPr>
              <a:t>Standard Text, 16pt, Black</a:t>
            </a:r>
            <a:endParaRPr sz="1100"/>
          </a:p>
          <a:p>
            <a:pPr indent="0" lvl="0" marL="0" marR="0" rtl="0" algn="l">
              <a:spcBef>
                <a:spcPts val="200"/>
              </a:spcBef>
              <a:spcAft>
                <a:spcPts val="0"/>
              </a:spcAft>
              <a:buNone/>
            </a:pPr>
            <a:r>
              <a:t/>
            </a:r>
            <a:endParaRPr sz="1400">
              <a:solidFill>
                <a:schemeClr val="lt1"/>
              </a:solidFill>
              <a:latin typeface="Arial"/>
              <a:ea typeface="Arial"/>
              <a:cs typeface="Arial"/>
              <a:sym typeface="Arial"/>
            </a:endParaRPr>
          </a:p>
        </p:txBody>
      </p:sp>
      <p:sp>
        <p:nvSpPr>
          <p:cNvPr id="2596" name="Google Shape;2596;p336"/>
          <p:cNvSpPr txBox="1"/>
          <p:nvPr/>
        </p:nvSpPr>
        <p:spPr>
          <a:xfrm>
            <a:off x="320449" y="4174883"/>
            <a:ext cx="5631253"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lang="en" sz="1800">
                <a:solidFill>
                  <a:schemeClr val="lt1"/>
                </a:solidFill>
                <a:latin typeface="Arial"/>
                <a:ea typeface="Arial"/>
                <a:cs typeface="Arial"/>
                <a:sym typeface="Arial"/>
              </a:rPr>
              <a:t>Text</a:t>
            </a:r>
            <a:r>
              <a:rPr b="0" lang="en" sz="1800">
                <a:solidFill>
                  <a:schemeClr val="lt1"/>
                </a:solidFill>
                <a:latin typeface="Arial"/>
                <a:ea typeface="Arial"/>
                <a:cs typeface="Arial"/>
                <a:sym typeface="Arial"/>
              </a:rPr>
              <a:t> sizes:   </a:t>
            </a:r>
            <a:r>
              <a:rPr b="0" lang="en" sz="1800">
                <a:solidFill>
                  <a:schemeClr val="lt1"/>
                </a:solidFill>
                <a:latin typeface="Arial"/>
                <a:ea typeface="Arial"/>
                <a:cs typeface="Arial"/>
                <a:sym typeface="Arial"/>
              </a:rPr>
              <a:t>60    48     36     28     24     20    16   14</a:t>
            </a:r>
            <a:endParaRPr sz="1100"/>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 NOT USE">
  <p:cSld name="DO NOT USE">
    <p:spTree>
      <p:nvGrpSpPr>
        <p:cNvPr id="2597" name="Shape 2597"/>
        <p:cNvGrpSpPr/>
        <p:nvPr/>
      </p:nvGrpSpPr>
      <p:grpSpPr>
        <a:xfrm>
          <a:off x="0" y="0"/>
          <a:ext cx="0" cy="0"/>
          <a:chOff x="0" y="0"/>
          <a:chExt cx="0" cy="0"/>
        </a:xfrm>
      </p:grpSpPr>
      <p:sp>
        <p:nvSpPr>
          <p:cNvPr id="2598" name="Google Shape;2598;p337"/>
          <p:cNvSpPr/>
          <p:nvPr/>
        </p:nvSpPr>
        <p:spPr>
          <a:xfrm>
            <a:off x="504517" y="529390"/>
            <a:ext cx="8134965" cy="4090736"/>
          </a:xfrm>
          <a:prstGeom prst="rect">
            <a:avLst/>
          </a:prstGeom>
          <a:solidFill>
            <a:srgbClr val="C0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599" name="Google Shape;2599;p337"/>
          <p:cNvSpPr txBox="1"/>
          <p:nvPr/>
        </p:nvSpPr>
        <p:spPr>
          <a:xfrm>
            <a:off x="829818" y="1591493"/>
            <a:ext cx="7484364" cy="2042867"/>
          </a:xfrm>
          <a:prstGeom prst="rect">
            <a:avLst/>
          </a:prstGeom>
          <a:noFill/>
          <a:ln>
            <a:noFill/>
          </a:ln>
        </p:spPr>
        <p:txBody>
          <a:bodyPr anchorCtr="0" anchor="t" bIns="34275" lIns="68575" spcFirstLastPara="1" rIns="68575" wrap="square" tIns="34275">
            <a:noAutofit/>
          </a:bodyPr>
          <a:lstStyle/>
          <a:p>
            <a:pPr indent="0" lvl="0" marL="0" marR="0" rtl="0" algn="ctr">
              <a:lnSpc>
                <a:spcPct val="95000"/>
              </a:lnSpc>
              <a:spcBef>
                <a:spcPts val="0"/>
              </a:spcBef>
              <a:spcAft>
                <a:spcPts val="0"/>
              </a:spcAft>
              <a:buNone/>
            </a:pPr>
            <a:r>
              <a:rPr lang="en" sz="4500">
                <a:solidFill>
                  <a:schemeClr val="dk1"/>
                </a:solidFill>
                <a:latin typeface="Arial"/>
                <a:ea typeface="Arial"/>
                <a:cs typeface="Arial"/>
                <a:sym typeface="Arial"/>
              </a:rPr>
              <a:t>All master slides after this are </a:t>
            </a:r>
            <a:r>
              <a:rPr b="1" lang="en" sz="4500">
                <a:solidFill>
                  <a:schemeClr val="dk1"/>
                </a:solidFill>
                <a:latin typeface="Arial"/>
                <a:ea typeface="Arial"/>
                <a:cs typeface="Arial"/>
                <a:sym typeface="Arial"/>
              </a:rPr>
              <a:t>not</a:t>
            </a:r>
            <a:r>
              <a:rPr lang="en" sz="4500">
                <a:solidFill>
                  <a:schemeClr val="dk1"/>
                </a:solidFill>
                <a:latin typeface="Arial"/>
                <a:ea typeface="Arial"/>
                <a:cs typeface="Arial"/>
                <a:sym typeface="Arial"/>
              </a:rPr>
              <a:t> part</a:t>
            </a:r>
            <a:r>
              <a:rPr lang="en" sz="4500">
                <a:solidFill>
                  <a:schemeClr val="dk1"/>
                </a:solidFill>
                <a:latin typeface="Arial"/>
                <a:ea typeface="Arial"/>
                <a:cs typeface="Arial"/>
                <a:sym typeface="Arial"/>
              </a:rPr>
              <a:t> of this template. </a:t>
            </a:r>
            <a:r>
              <a:rPr lang="en" sz="4500">
                <a:solidFill>
                  <a:schemeClr val="dk1"/>
                </a:solidFill>
                <a:latin typeface="Arial"/>
                <a:ea typeface="Arial"/>
                <a:cs typeface="Arial"/>
                <a:sym typeface="Arial"/>
              </a:rPr>
              <a:t>Please delete them.</a:t>
            </a:r>
            <a:endParaRPr sz="1400">
              <a:solidFill>
                <a:schemeClr val="dk1"/>
              </a:solidFill>
              <a:latin typeface="Arial"/>
              <a:ea typeface="Arial"/>
              <a:cs typeface="Arial"/>
              <a:sym typeface="Arial"/>
            </a:endParaRPr>
          </a:p>
        </p:txBody>
      </p:sp>
      <p:sp>
        <p:nvSpPr>
          <p:cNvPr id="2600" name="Google Shape;2600;p337"/>
          <p:cNvSpPr txBox="1"/>
          <p:nvPr/>
        </p:nvSpPr>
        <p:spPr>
          <a:xfrm>
            <a:off x="1036953" y="740258"/>
            <a:ext cx="7070094" cy="727122"/>
          </a:xfrm>
          <a:prstGeom prst="rect">
            <a:avLst/>
          </a:prstGeom>
          <a:noFill/>
          <a:ln>
            <a:noFill/>
          </a:ln>
        </p:spPr>
        <p:txBody>
          <a:bodyPr anchorCtr="0" anchor="t" bIns="34275" lIns="68575" spcFirstLastPara="1" rIns="68575" wrap="square" tIns="34275">
            <a:noAutofit/>
          </a:bodyPr>
          <a:lstStyle/>
          <a:p>
            <a:pPr indent="0" lvl="0" marL="0" marR="0" rtl="0" algn="ctr">
              <a:lnSpc>
                <a:spcPct val="95000"/>
              </a:lnSpc>
              <a:spcBef>
                <a:spcPts val="0"/>
              </a:spcBef>
              <a:spcAft>
                <a:spcPts val="0"/>
              </a:spcAft>
              <a:buNone/>
            </a:pPr>
            <a:r>
              <a:rPr b="1" lang="en" sz="4500">
                <a:solidFill>
                  <a:schemeClr val="dk1"/>
                </a:solidFill>
                <a:latin typeface="Arial"/>
                <a:ea typeface="Arial"/>
                <a:cs typeface="Arial"/>
                <a:sym typeface="Arial"/>
              </a:rPr>
              <a:t>DO NOT USE</a:t>
            </a:r>
            <a:endParaRPr b="1" sz="14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p:cSld name="No Title">
    <p:spTree>
      <p:nvGrpSpPr>
        <p:cNvPr id="177" name="Shape 17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and Content">
  <p:cSld name="4_Title and Content">
    <p:spTree>
      <p:nvGrpSpPr>
        <p:cNvPr id="2601" name="Shape 2601"/>
        <p:cNvGrpSpPr/>
        <p:nvPr/>
      </p:nvGrpSpPr>
      <p:grpSpPr>
        <a:xfrm>
          <a:off x="0" y="0"/>
          <a:ext cx="0" cy="0"/>
          <a:chOff x="0" y="0"/>
          <a:chExt cx="0" cy="0"/>
        </a:xfrm>
      </p:grpSpPr>
      <p:sp>
        <p:nvSpPr>
          <p:cNvPr id="2602" name="Google Shape;2602;p338"/>
          <p:cNvSpPr txBox="1"/>
          <p:nvPr>
            <p:ph type="title"/>
          </p:nvPr>
        </p:nvSpPr>
        <p:spPr>
          <a:xfrm>
            <a:off x="342047" y="232795"/>
            <a:ext cx="8459906" cy="674947"/>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03" name="Google Shape;2603;p338"/>
          <p:cNvSpPr txBox="1"/>
          <p:nvPr>
            <p:ph idx="1" type="body"/>
          </p:nvPr>
        </p:nvSpPr>
        <p:spPr>
          <a:xfrm>
            <a:off x="288836" y="980197"/>
            <a:ext cx="6575322" cy="3557179"/>
          </a:xfrm>
          <a:prstGeom prst="rect">
            <a:avLst/>
          </a:prstGeom>
          <a:noFill/>
          <a:ln>
            <a:noFill/>
          </a:ln>
        </p:spPr>
        <p:txBody>
          <a:bodyPr anchorCtr="0" anchor="t" bIns="19275" lIns="38575" spcFirstLastPara="1" rIns="38575" wrap="square" tIns="19275"/>
          <a:lstStyle>
            <a:lvl1pPr indent="-330200" lvl="0" marL="457200" marR="0" algn="l">
              <a:lnSpc>
                <a:spcPct val="100000"/>
              </a:lnSpc>
              <a:spcBef>
                <a:spcPts val="700"/>
              </a:spcBef>
              <a:spcAft>
                <a:spcPts val="0"/>
              </a:spcAft>
              <a:buClr>
                <a:srgbClr val="007EA8"/>
              </a:buClr>
              <a:buSzPts val="1600"/>
              <a:buFont typeface="Merriweather Sans"/>
              <a:buChar char="●"/>
              <a:defRPr/>
            </a:lvl1pPr>
            <a:lvl2pPr indent="-323850" lvl="1" marL="914400" marR="0" algn="l">
              <a:lnSpc>
                <a:spcPct val="100000"/>
              </a:lnSpc>
              <a:spcBef>
                <a:spcPts val="400"/>
              </a:spcBef>
              <a:spcAft>
                <a:spcPts val="0"/>
              </a:spcAft>
              <a:buClr>
                <a:schemeClr val="lt2"/>
              </a:buClr>
              <a:buSzPts val="1500"/>
              <a:buFont typeface="Merriweather Sans"/>
              <a:buChar char="–"/>
              <a:defRPr/>
            </a:lvl2pPr>
            <a:lvl3pPr indent="-317500" lvl="2" marL="1371600" marR="0" algn="l">
              <a:lnSpc>
                <a:spcPct val="100000"/>
              </a:lnSpc>
              <a:spcBef>
                <a:spcPts val="400"/>
              </a:spcBef>
              <a:spcAft>
                <a:spcPts val="0"/>
              </a:spcAft>
              <a:buClr>
                <a:srgbClr val="7F7F7F"/>
              </a:buClr>
              <a:buSzPts val="1400"/>
              <a:buFont typeface="Merriweather Sans"/>
              <a:buChar char="‣"/>
              <a:defRPr/>
            </a:lvl3pPr>
            <a:lvl4pPr indent="-304800" lvl="3" marL="1828800" marR="0" algn="l">
              <a:lnSpc>
                <a:spcPct val="100000"/>
              </a:lnSpc>
              <a:spcBef>
                <a:spcPts val="400"/>
              </a:spcBef>
              <a:spcAft>
                <a:spcPts val="0"/>
              </a:spcAft>
              <a:buClr>
                <a:schemeClr val="lt2"/>
              </a:buClr>
              <a:buSzPts val="1200"/>
              <a:buFont typeface="Merriweather Sans"/>
              <a:buChar char="–"/>
              <a:defRPr/>
            </a:lvl4pPr>
            <a:lvl5pPr indent="-323850" lvl="4" marL="2286000" algn="l">
              <a:lnSpc>
                <a:spcPct val="100000"/>
              </a:lnSpc>
              <a:spcBef>
                <a:spcPts val="400"/>
              </a:spcBef>
              <a:spcAft>
                <a:spcPts val="0"/>
              </a:spcAft>
              <a:buClr>
                <a:srgbClr val="7F7F7F"/>
              </a:buClr>
              <a:buSzPts val="1500"/>
              <a:buFont typeface="Arial"/>
              <a:buChar char="•"/>
              <a:defRPr/>
            </a:lvl5pPr>
            <a:lvl6pPr indent="-228600" lvl="5" marL="2743200" algn="l">
              <a:lnSpc>
                <a:spcPct val="95000"/>
              </a:lnSpc>
              <a:spcBef>
                <a:spcPts val="500"/>
              </a:spcBef>
              <a:spcAft>
                <a:spcPts val="0"/>
              </a:spcAft>
              <a:buClr>
                <a:schemeClr val="accent1"/>
              </a:buClr>
              <a:buSzPts val="2100"/>
              <a:buNone/>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604" name="Google Shape;2604;p338"/>
          <p:cNvSpPr txBox="1"/>
          <p:nvPr>
            <p:ph idx="12" type="sldNum"/>
          </p:nvPr>
        </p:nvSpPr>
        <p:spPr>
          <a:xfrm>
            <a:off x="4143430" y="4767263"/>
            <a:ext cx="857140" cy="274637"/>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sz="1400">
                <a:solidFill>
                  <a:schemeClr val="lt1"/>
                </a:solidFill>
                <a:latin typeface="Arial"/>
                <a:ea typeface="Arial"/>
                <a:cs typeface="Arial"/>
                <a:sym typeface="Arial"/>
              </a:defRPr>
            </a:lvl1pPr>
            <a:lvl2pPr indent="0" lvl="1" marL="0" marR="0" rtl="0" algn="l">
              <a:spcBef>
                <a:spcPts val="0"/>
              </a:spcBef>
              <a:buNone/>
              <a:defRPr b="0" sz="1400">
                <a:solidFill>
                  <a:schemeClr val="lt1"/>
                </a:solidFill>
                <a:latin typeface="Arial"/>
                <a:ea typeface="Arial"/>
                <a:cs typeface="Arial"/>
                <a:sym typeface="Arial"/>
              </a:defRPr>
            </a:lvl2pPr>
            <a:lvl3pPr indent="0" lvl="2" marL="0" marR="0" rtl="0" algn="l">
              <a:spcBef>
                <a:spcPts val="0"/>
              </a:spcBef>
              <a:buNone/>
              <a:defRPr b="0" sz="1400">
                <a:solidFill>
                  <a:schemeClr val="lt1"/>
                </a:solidFill>
                <a:latin typeface="Arial"/>
                <a:ea typeface="Arial"/>
                <a:cs typeface="Arial"/>
                <a:sym typeface="Arial"/>
              </a:defRPr>
            </a:lvl3pPr>
            <a:lvl4pPr indent="0" lvl="3" marL="0" marR="0" rtl="0" algn="l">
              <a:spcBef>
                <a:spcPts val="0"/>
              </a:spcBef>
              <a:buNone/>
              <a:defRPr b="0" sz="1400">
                <a:solidFill>
                  <a:schemeClr val="lt1"/>
                </a:solidFill>
                <a:latin typeface="Arial"/>
                <a:ea typeface="Arial"/>
                <a:cs typeface="Arial"/>
                <a:sym typeface="Arial"/>
              </a:defRPr>
            </a:lvl4pPr>
            <a:lvl5pPr indent="0" lvl="4" marL="0" marR="0" rtl="0" algn="l">
              <a:spcBef>
                <a:spcPts val="0"/>
              </a:spcBef>
              <a:buNone/>
              <a:defRPr b="0" sz="1400">
                <a:solidFill>
                  <a:schemeClr val="lt1"/>
                </a:solidFill>
                <a:latin typeface="Arial"/>
                <a:ea typeface="Arial"/>
                <a:cs typeface="Arial"/>
                <a:sym typeface="Arial"/>
              </a:defRPr>
            </a:lvl5pPr>
            <a:lvl6pPr indent="0" lvl="5" marL="0" marR="0" rtl="0" algn="l">
              <a:spcBef>
                <a:spcPts val="0"/>
              </a:spcBef>
              <a:buNone/>
              <a:defRPr b="0" sz="1400">
                <a:solidFill>
                  <a:schemeClr val="lt1"/>
                </a:solidFill>
                <a:latin typeface="Arial"/>
                <a:ea typeface="Arial"/>
                <a:cs typeface="Arial"/>
                <a:sym typeface="Arial"/>
              </a:defRPr>
            </a:lvl6pPr>
            <a:lvl7pPr indent="0" lvl="6" marL="0" marR="0" rtl="0" algn="l">
              <a:spcBef>
                <a:spcPts val="0"/>
              </a:spcBef>
              <a:buNone/>
              <a:defRPr b="0" sz="1400">
                <a:solidFill>
                  <a:schemeClr val="lt1"/>
                </a:solidFill>
                <a:latin typeface="Arial"/>
                <a:ea typeface="Arial"/>
                <a:cs typeface="Arial"/>
                <a:sym typeface="Arial"/>
              </a:defRPr>
            </a:lvl7pPr>
            <a:lvl8pPr indent="0" lvl="7" marL="0" marR="0" rtl="0" algn="l">
              <a:spcBef>
                <a:spcPts val="0"/>
              </a:spcBef>
              <a:buNone/>
              <a:defRPr b="0" sz="1400">
                <a:solidFill>
                  <a:schemeClr val="lt1"/>
                </a:solidFill>
                <a:latin typeface="Arial"/>
                <a:ea typeface="Arial"/>
                <a:cs typeface="Arial"/>
                <a:sym typeface="Arial"/>
              </a:defRPr>
            </a:lvl8pPr>
            <a:lvl9pPr indent="0" lvl="8" marL="0" marR="0" rtl="0" algn="l">
              <a:spcBef>
                <a:spcPts val="0"/>
              </a:spcBef>
              <a:buNone/>
              <a:defRPr b="0" sz="14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bg>
      <p:bgPr>
        <a:solidFill>
          <a:schemeClr val="lt1"/>
        </a:solidFill>
      </p:bgPr>
    </p:bg>
    <p:spTree>
      <p:nvGrpSpPr>
        <p:cNvPr id="2605" name="Shape 2605"/>
        <p:cNvGrpSpPr/>
        <p:nvPr/>
      </p:nvGrpSpPr>
      <p:grpSpPr>
        <a:xfrm>
          <a:off x="0" y="0"/>
          <a:ext cx="0" cy="0"/>
          <a:chOff x="0" y="0"/>
          <a:chExt cx="0" cy="0"/>
        </a:xfrm>
      </p:grpSpPr>
      <p:pic>
        <p:nvPicPr>
          <p:cNvPr id="2606" name="Google Shape;2606;p339"/>
          <p:cNvPicPr preferRelativeResize="0"/>
          <p:nvPr/>
        </p:nvPicPr>
        <p:blipFill rotWithShape="1">
          <a:blip r:embed="rId2">
            <a:alphaModFix/>
          </a:blip>
          <a:srcRect b="0" l="0" r="0" t="0"/>
          <a:stretch/>
        </p:blipFill>
        <p:spPr>
          <a:xfrm>
            <a:off x="378" y="212"/>
            <a:ext cx="9143244" cy="5143075"/>
          </a:xfrm>
          <a:prstGeom prst="rect">
            <a:avLst/>
          </a:prstGeom>
          <a:noFill/>
          <a:ln>
            <a:noFill/>
          </a:ln>
        </p:spPr>
      </p:pic>
      <p:sp>
        <p:nvSpPr>
          <p:cNvPr id="2607" name="Google Shape;2607;p339"/>
          <p:cNvSpPr txBox="1"/>
          <p:nvPr>
            <p:ph type="title"/>
          </p:nvPr>
        </p:nvSpPr>
        <p:spPr>
          <a:xfrm>
            <a:off x="506461" y="237510"/>
            <a:ext cx="8084086" cy="2154865"/>
          </a:xfrm>
          <a:prstGeom prst="rect">
            <a:avLst/>
          </a:prstGeom>
          <a:noFill/>
          <a:ln>
            <a:noFill/>
          </a:ln>
        </p:spPr>
        <p:txBody>
          <a:bodyPr anchorCtr="0" anchor="b" bIns="0" lIns="0" spcFirstLastPara="1" rIns="0" wrap="square" tIns="61700"/>
          <a:lstStyle>
            <a:lvl1pPr lvl="0" algn="l">
              <a:lnSpc>
                <a:spcPct val="100000"/>
              </a:lnSpc>
              <a:spcBef>
                <a:spcPts val="0"/>
              </a:spcBef>
              <a:spcAft>
                <a:spcPts val="0"/>
              </a:spcAft>
              <a:buClr>
                <a:schemeClr val="dk1"/>
              </a:buClr>
              <a:buSzPts val="4100"/>
              <a:buFont typeface="Arial"/>
              <a:buNone/>
              <a:defRPr b="0"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08" name="Google Shape;2608;p339"/>
          <p:cNvSpPr txBox="1"/>
          <p:nvPr>
            <p:ph idx="1" type="body"/>
          </p:nvPr>
        </p:nvSpPr>
        <p:spPr>
          <a:xfrm>
            <a:off x="506461" y="2535215"/>
            <a:ext cx="5346331" cy="741210"/>
          </a:xfrm>
          <a:prstGeom prst="rect">
            <a:avLst/>
          </a:prstGeom>
          <a:noFill/>
          <a:ln>
            <a:noFill/>
          </a:ln>
        </p:spPr>
        <p:txBody>
          <a:bodyPr anchorCtr="0" anchor="t" bIns="68575" lIns="0" spcFirstLastPara="1" rIns="0" wrap="square" tIns="0"/>
          <a:lstStyle>
            <a:lvl1pPr indent="-228600" lvl="0" marL="457200" algn="l">
              <a:lnSpc>
                <a:spcPct val="92000"/>
              </a:lnSpc>
              <a:spcBef>
                <a:spcPts val="500"/>
              </a:spcBef>
              <a:spcAft>
                <a:spcPts val="0"/>
              </a:spcAft>
              <a:buSzPts val="1500"/>
              <a:buFont typeface="Arial"/>
              <a:buNone/>
              <a:defRPr sz="2100"/>
            </a:lvl1pPr>
            <a:lvl2pPr indent="-228600" lvl="1" marL="914400" algn="l">
              <a:lnSpc>
                <a:spcPct val="95000"/>
              </a:lnSpc>
              <a:spcBef>
                <a:spcPts val="500"/>
              </a:spcBef>
              <a:spcAft>
                <a:spcPts val="0"/>
              </a:spcAft>
              <a:buSzPts val="1700"/>
              <a:buFont typeface="Arial"/>
              <a:buNone/>
              <a:defRPr/>
            </a:lvl2pPr>
            <a:lvl3pPr indent="-228600" lvl="2" marL="1371600" algn="l">
              <a:lnSpc>
                <a:spcPct val="95000"/>
              </a:lnSpc>
              <a:spcBef>
                <a:spcPts val="500"/>
              </a:spcBef>
              <a:spcAft>
                <a:spcPts val="0"/>
              </a:spcAft>
              <a:buSzPts val="1700"/>
              <a:buFont typeface="Arial"/>
              <a:buNone/>
              <a:defRPr/>
            </a:lvl3pPr>
            <a:lvl4pPr indent="-228600" lvl="3" marL="1828800" algn="l">
              <a:lnSpc>
                <a:spcPct val="95000"/>
              </a:lnSpc>
              <a:spcBef>
                <a:spcPts val="500"/>
              </a:spcBef>
              <a:spcAft>
                <a:spcPts val="0"/>
              </a:spcAft>
              <a:buSzPts val="1200"/>
              <a:buFont typeface="Arial"/>
              <a:buNone/>
              <a:defRPr/>
            </a:lvl4pPr>
            <a:lvl5pPr indent="-228600" lvl="4" marL="2286000" algn="l">
              <a:lnSpc>
                <a:spcPct val="95000"/>
              </a:lnSpc>
              <a:spcBef>
                <a:spcPts val="500"/>
              </a:spcBef>
              <a:spcAft>
                <a:spcPts val="0"/>
              </a:spcAft>
              <a:buSzPts val="1500"/>
              <a:buFont typeface="Arial"/>
              <a:buNone/>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609" name="Google Shape;2609;p339"/>
          <p:cNvSpPr txBox="1"/>
          <p:nvPr>
            <p:ph idx="2" type="body"/>
          </p:nvPr>
        </p:nvSpPr>
        <p:spPr>
          <a:xfrm>
            <a:off x="506462" y="3294086"/>
            <a:ext cx="5346331" cy="488915"/>
          </a:xfrm>
          <a:prstGeom prst="rect">
            <a:avLst/>
          </a:prstGeom>
          <a:noFill/>
          <a:ln>
            <a:noFill/>
          </a:ln>
        </p:spPr>
        <p:txBody>
          <a:bodyPr anchorCtr="0" anchor="t" bIns="34275" lIns="0" spcFirstLastPara="1" rIns="0" wrap="square" tIns="137150"/>
          <a:lstStyle>
            <a:lvl1pPr indent="-228600" lvl="0" marL="457200" algn="l">
              <a:lnSpc>
                <a:spcPct val="92000"/>
              </a:lnSpc>
              <a:spcBef>
                <a:spcPts val="500"/>
              </a:spcBef>
              <a:spcAft>
                <a:spcPts val="0"/>
              </a:spcAft>
              <a:buSzPts val="1100"/>
              <a:buFont typeface="Arial"/>
              <a:buNone/>
              <a:defRPr b="0" sz="15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
        <p:nvSpPr>
          <p:cNvPr id="2610" name="Google Shape;2610;p339"/>
          <p:cNvSpPr txBox="1"/>
          <p:nvPr/>
        </p:nvSpPr>
        <p:spPr>
          <a:xfrm>
            <a:off x="5204012" y="26149"/>
            <a:ext cx="3936761"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600" cap="none">
                <a:solidFill>
                  <a:srgbClr val="858585"/>
                </a:solidFill>
                <a:latin typeface="Arial"/>
                <a:ea typeface="Arial"/>
                <a:cs typeface="Arial"/>
                <a:sym typeface="Arial"/>
              </a:rPr>
              <a:t>© 2017 SPLUNK INC.</a:t>
            </a:r>
            <a:endParaRPr sz="1100"/>
          </a:p>
        </p:txBody>
      </p:sp>
      <p:sp>
        <p:nvSpPr>
          <p:cNvPr id="2611" name="Google Shape;2611;p339"/>
          <p:cNvSpPr txBox="1"/>
          <p:nvPr>
            <p:ph idx="3" type="body"/>
          </p:nvPr>
        </p:nvSpPr>
        <p:spPr>
          <a:xfrm>
            <a:off x="506462" y="3800660"/>
            <a:ext cx="5346331" cy="488915"/>
          </a:xfrm>
          <a:prstGeom prst="rect">
            <a:avLst/>
          </a:prstGeom>
          <a:noFill/>
          <a:ln>
            <a:noFill/>
          </a:ln>
        </p:spPr>
        <p:txBody>
          <a:bodyPr anchorCtr="0" anchor="t" bIns="34275" lIns="0" spcFirstLastPara="1" rIns="0" wrap="square" tIns="137150"/>
          <a:lstStyle>
            <a:lvl1pPr indent="-228600" lvl="0" marL="457200" marR="0" algn="l">
              <a:lnSpc>
                <a:spcPct val="90000"/>
              </a:lnSpc>
              <a:spcBef>
                <a:spcPts val="800"/>
              </a:spcBef>
              <a:spcAft>
                <a:spcPts val="0"/>
              </a:spcAft>
              <a:buClr>
                <a:srgbClr val="63A70A"/>
              </a:buClr>
              <a:buSzPts val="900"/>
              <a:buFont typeface="Merriweather Sans"/>
              <a:buNone/>
              <a:defRPr b="0" sz="1400"/>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dk1"/>
              </a:buClr>
              <a:buSzPts val="1400"/>
              <a:buChar char="​"/>
              <a:defRPr/>
            </a:lvl7pPr>
            <a:lvl8pPr indent="-317500" lvl="7" marL="3657600" algn="l">
              <a:lnSpc>
                <a:spcPct val="95000"/>
              </a:lnSpc>
              <a:spcBef>
                <a:spcPts val="500"/>
              </a:spcBef>
              <a:spcAft>
                <a:spcPts val="0"/>
              </a:spcAft>
              <a:buClr>
                <a:schemeClr val="dk1"/>
              </a:buClr>
              <a:buSzPts val="1400"/>
              <a:buChar char="​"/>
              <a:defRPr/>
            </a:lvl8pPr>
            <a:lvl9pPr indent="-228600" lvl="8" marL="4114800" algn="l">
              <a:lnSpc>
                <a:spcPct val="95000"/>
              </a:lnSpc>
              <a:spcBef>
                <a:spcPts val="500"/>
              </a:spcBef>
              <a:spcAft>
                <a:spcPts val="200"/>
              </a:spcAft>
              <a:buClr>
                <a:schemeClr val="dk1"/>
              </a:buClr>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itle and Content">
  <p:cSld name="12_Title and Content">
    <p:spTree>
      <p:nvGrpSpPr>
        <p:cNvPr id="2612" name="Shape 2612"/>
        <p:cNvGrpSpPr/>
        <p:nvPr/>
      </p:nvGrpSpPr>
      <p:grpSpPr>
        <a:xfrm>
          <a:off x="0" y="0"/>
          <a:ext cx="0" cy="0"/>
          <a:chOff x="0" y="0"/>
          <a:chExt cx="0" cy="0"/>
        </a:xfrm>
      </p:grpSpPr>
      <p:sp>
        <p:nvSpPr>
          <p:cNvPr id="2613" name="Google Shape;2613;p340"/>
          <p:cNvSpPr txBox="1"/>
          <p:nvPr>
            <p:ph idx="1" type="body"/>
          </p:nvPr>
        </p:nvSpPr>
        <p:spPr>
          <a:xfrm>
            <a:off x="342047" y="960472"/>
            <a:ext cx="8459904" cy="3467436"/>
          </a:xfrm>
          <a:prstGeom prst="rect">
            <a:avLst/>
          </a:prstGeom>
          <a:noFill/>
          <a:ln>
            <a:noFill/>
          </a:ln>
        </p:spPr>
        <p:txBody>
          <a:bodyPr anchorCtr="0" anchor="t" bIns="34275" lIns="0" spcFirstLastPara="1" rIns="0" wrap="square" tIns="137150"/>
          <a:lstStyle>
            <a:lvl1pPr indent="-285750" lvl="0" marL="457200" algn="l">
              <a:lnSpc>
                <a:spcPct val="92000"/>
              </a:lnSpc>
              <a:spcBef>
                <a:spcPts val="500"/>
              </a:spcBef>
              <a:spcAft>
                <a:spcPts val="0"/>
              </a:spcAft>
              <a:buSzPts val="900"/>
              <a:buChar char="▶"/>
              <a:defRPr/>
            </a:lvl1pPr>
            <a:lvl2pPr indent="-330200" lvl="1" marL="914400" algn="l">
              <a:lnSpc>
                <a:spcPct val="95000"/>
              </a:lnSpc>
              <a:spcBef>
                <a:spcPts val="500"/>
              </a:spcBef>
              <a:spcAft>
                <a:spcPts val="0"/>
              </a:spcAft>
              <a:buSzPts val="1600"/>
              <a:buChar char="•"/>
              <a:defRPr/>
            </a:lvl2pPr>
            <a:lvl3pPr indent="-330200" lvl="2" marL="1371600" algn="l">
              <a:lnSpc>
                <a:spcPct val="95000"/>
              </a:lnSpc>
              <a:spcBef>
                <a:spcPts val="500"/>
              </a:spcBef>
              <a:spcAft>
                <a:spcPts val="0"/>
              </a:spcAft>
              <a:buSzPts val="1600"/>
              <a:buChar char="•"/>
              <a:defRPr/>
            </a:lvl3pPr>
            <a:lvl4pPr indent="-317500" lvl="3" marL="1828800" algn="l">
              <a:lnSpc>
                <a:spcPct val="95000"/>
              </a:lnSpc>
              <a:spcBef>
                <a:spcPts val="500"/>
              </a:spcBef>
              <a:spcAft>
                <a:spcPts val="0"/>
              </a:spcAft>
              <a:buSzPts val="1400"/>
              <a:buChar char="−"/>
              <a:defRPr/>
            </a:lvl4pPr>
            <a:lvl5pPr indent="-317500" lvl="4" marL="2286000" algn="l">
              <a:lnSpc>
                <a:spcPct val="95000"/>
              </a:lnSpc>
              <a:spcBef>
                <a:spcPts val="500"/>
              </a:spcBef>
              <a:spcAft>
                <a:spcPts val="0"/>
              </a:spcAft>
              <a:buSzPts val="1400"/>
              <a:buChar char="​"/>
              <a:defRPr/>
            </a:lvl5pPr>
            <a:lvl6pPr indent="-317500" lvl="5" marL="2743200" algn="l">
              <a:lnSpc>
                <a:spcPct val="95000"/>
              </a:lnSpc>
              <a:spcBef>
                <a:spcPts val="500"/>
              </a:spcBef>
              <a:spcAft>
                <a:spcPts val="0"/>
              </a:spcAft>
              <a:buClr>
                <a:schemeClr val="accent1"/>
              </a:buClr>
              <a:buSzPts val="1400"/>
              <a:buChar char="​"/>
              <a:defRPr/>
            </a:lvl6pPr>
            <a:lvl7pPr indent="-317500" lvl="6" marL="3200400" algn="l">
              <a:lnSpc>
                <a:spcPct val="95000"/>
              </a:lnSpc>
              <a:spcBef>
                <a:spcPts val="500"/>
              </a:spcBef>
              <a:spcAft>
                <a:spcPts val="0"/>
              </a:spcAft>
              <a:buClr>
                <a:schemeClr val="lt1"/>
              </a:buClr>
              <a:buSzPts val="1400"/>
              <a:buChar char="​"/>
              <a:defRPr/>
            </a:lvl7pPr>
            <a:lvl8pPr indent="-317500" lvl="7" marL="3657600" algn="l">
              <a:lnSpc>
                <a:spcPct val="95000"/>
              </a:lnSpc>
              <a:spcBef>
                <a:spcPts val="500"/>
              </a:spcBef>
              <a:spcAft>
                <a:spcPts val="0"/>
              </a:spcAft>
              <a:buClr>
                <a:schemeClr val="lt1"/>
              </a:buClr>
              <a:buSzPts val="1400"/>
              <a:buChar char="​"/>
              <a:defRPr/>
            </a:lvl8pPr>
            <a:lvl9pPr indent="-228600" lvl="8" marL="4114800" algn="l">
              <a:lnSpc>
                <a:spcPct val="95000"/>
              </a:lnSpc>
              <a:spcBef>
                <a:spcPts val="500"/>
              </a:spcBef>
              <a:spcAft>
                <a:spcPts val="200"/>
              </a:spcAft>
              <a:buClr>
                <a:schemeClr val="lt1"/>
              </a:buClr>
              <a:buSzPts val="1400"/>
              <a:buNone/>
              <a:defRPr/>
            </a:lvl9pPr>
          </a:lstStyle>
          <a:p/>
        </p:txBody>
      </p:sp>
      <p:sp>
        <p:nvSpPr>
          <p:cNvPr id="2614" name="Google Shape;2614;p340"/>
          <p:cNvSpPr txBox="1"/>
          <p:nvPr>
            <p:ph type="title"/>
          </p:nvPr>
        </p:nvSpPr>
        <p:spPr>
          <a:xfrm>
            <a:off x="342048" y="232795"/>
            <a:ext cx="8459906" cy="332690"/>
          </a:xfrm>
          <a:prstGeom prst="rect">
            <a:avLst/>
          </a:prstGeom>
          <a:noFill/>
          <a:ln>
            <a:noFill/>
          </a:ln>
        </p:spPr>
        <p:txBody>
          <a:bodyPr anchorCtr="0" anchor="t" bIns="0" lIns="0" spcFirstLastPara="1" rIns="0" wrap="square" tIns="61700"/>
          <a:lstStyle>
            <a:lvl1pPr lvl="0" algn="ctr">
              <a:lnSpc>
                <a:spcPct val="86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15" name="Google Shape;2615;p340"/>
          <p:cNvSpPr txBox="1"/>
          <p:nvPr>
            <p:ph idx="2" type="subTitle"/>
          </p:nvPr>
        </p:nvSpPr>
        <p:spPr>
          <a:xfrm>
            <a:off x="342048" y="660003"/>
            <a:ext cx="8459904" cy="205950"/>
          </a:xfrm>
          <a:prstGeom prst="rect">
            <a:avLst/>
          </a:prstGeom>
          <a:noFill/>
          <a:ln>
            <a:noFill/>
          </a:ln>
        </p:spPr>
        <p:txBody>
          <a:bodyPr anchorCtr="0" anchor="t" bIns="34275" lIns="0" spcFirstLastPara="1" rIns="0" wrap="square" tIns="0"/>
          <a:lstStyle>
            <a:lvl1pPr lvl="0" algn="ctr">
              <a:lnSpc>
                <a:spcPct val="92000"/>
              </a:lnSpc>
              <a:spcBef>
                <a:spcPts val="500"/>
              </a:spcBef>
              <a:spcAft>
                <a:spcPts val="0"/>
              </a:spcAft>
              <a:buSzPts val="1300"/>
              <a:buNone/>
              <a:defRPr sz="1800">
                <a:solidFill>
                  <a:schemeClr val="accent3"/>
                </a:solidFill>
              </a:defRPr>
            </a:lvl1pPr>
            <a:lvl2pPr lvl="1" algn="ctr">
              <a:lnSpc>
                <a:spcPct val="95000"/>
              </a:lnSpc>
              <a:spcBef>
                <a:spcPts val="500"/>
              </a:spcBef>
              <a:spcAft>
                <a:spcPts val="0"/>
              </a:spcAft>
              <a:buSzPts val="1700"/>
              <a:buNone/>
              <a:defRPr sz="1500"/>
            </a:lvl2pPr>
            <a:lvl3pPr lvl="2" algn="ctr">
              <a:lnSpc>
                <a:spcPct val="95000"/>
              </a:lnSpc>
              <a:spcBef>
                <a:spcPts val="500"/>
              </a:spcBef>
              <a:spcAft>
                <a:spcPts val="0"/>
              </a:spcAft>
              <a:buSzPts val="1600"/>
              <a:buNone/>
              <a:defRPr sz="1300"/>
            </a:lvl3pPr>
            <a:lvl4pPr lvl="3" algn="ctr">
              <a:lnSpc>
                <a:spcPct val="95000"/>
              </a:lnSpc>
              <a:spcBef>
                <a:spcPts val="500"/>
              </a:spcBef>
              <a:spcAft>
                <a:spcPts val="0"/>
              </a:spcAft>
              <a:buSzPts val="1200"/>
              <a:buNone/>
              <a:defRPr sz="1200"/>
            </a:lvl4pPr>
            <a:lvl5pPr lvl="4" algn="ctr">
              <a:lnSpc>
                <a:spcPct val="95000"/>
              </a:lnSpc>
              <a:spcBef>
                <a:spcPts val="500"/>
              </a:spcBef>
              <a:spcAft>
                <a:spcPts val="0"/>
              </a:spcAft>
              <a:buSzPts val="1200"/>
              <a:buNone/>
              <a:defRPr sz="1200"/>
            </a:lvl5pPr>
            <a:lvl6pPr lvl="5" algn="ctr">
              <a:lnSpc>
                <a:spcPct val="95000"/>
              </a:lnSpc>
              <a:spcBef>
                <a:spcPts val="500"/>
              </a:spcBef>
              <a:spcAft>
                <a:spcPts val="0"/>
              </a:spcAft>
              <a:buClr>
                <a:schemeClr val="accent1"/>
              </a:buClr>
              <a:buSzPts val="1200"/>
              <a:buNone/>
              <a:defRPr sz="1200"/>
            </a:lvl6pPr>
            <a:lvl7pPr lvl="6" algn="ctr">
              <a:lnSpc>
                <a:spcPct val="95000"/>
              </a:lnSpc>
              <a:spcBef>
                <a:spcPts val="500"/>
              </a:spcBef>
              <a:spcAft>
                <a:spcPts val="0"/>
              </a:spcAft>
              <a:buClr>
                <a:schemeClr val="lt1"/>
              </a:buClr>
              <a:buSzPts val="1200"/>
              <a:buNone/>
              <a:defRPr sz="1200"/>
            </a:lvl7pPr>
            <a:lvl8pPr lvl="7" algn="ctr">
              <a:lnSpc>
                <a:spcPct val="95000"/>
              </a:lnSpc>
              <a:spcBef>
                <a:spcPts val="500"/>
              </a:spcBef>
              <a:spcAft>
                <a:spcPts val="0"/>
              </a:spcAft>
              <a:buClr>
                <a:schemeClr val="lt1"/>
              </a:buClr>
              <a:buSzPts val="1200"/>
              <a:buNone/>
              <a:defRPr sz="1200"/>
            </a:lvl8pPr>
            <a:lvl9pPr lvl="8" algn="ctr">
              <a:lnSpc>
                <a:spcPct val="95000"/>
              </a:lnSpc>
              <a:spcBef>
                <a:spcPts val="500"/>
              </a:spcBef>
              <a:spcAft>
                <a:spcPts val="200"/>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Dark">
  <p:cSld name="No Title – Dark">
    <p:bg>
      <p:bgPr>
        <a:solidFill>
          <a:schemeClr val="lt1"/>
        </a:solidFill>
      </p:bgPr>
    </p:bg>
    <p:spTree>
      <p:nvGrpSpPr>
        <p:cNvPr id="178" name="Shape 178"/>
        <p:cNvGrpSpPr/>
        <p:nvPr/>
      </p:nvGrpSpPr>
      <p:grpSpPr>
        <a:xfrm>
          <a:off x="0" y="0"/>
          <a:ext cx="0" cy="0"/>
          <a:chOff x="0" y="0"/>
          <a:chExt cx="0" cy="0"/>
        </a:xfrm>
      </p:grpSpPr>
      <p:pic>
        <p:nvPicPr>
          <p:cNvPr id="179" name="Google Shape;179;p36"/>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Dark" showMasterSp="0">
  <p:cSld name="No Footer – Dark">
    <p:bg>
      <p:bgPr>
        <a:solidFill>
          <a:schemeClr val="lt1"/>
        </a:solidFill>
      </p:bgPr>
    </p:bg>
    <p:spTree>
      <p:nvGrpSpPr>
        <p:cNvPr id="180" name="Shape 180"/>
        <p:cNvGrpSpPr/>
        <p:nvPr/>
      </p:nvGrpSpPr>
      <p:grpSpPr>
        <a:xfrm>
          <a:off x="0" y="0"/>
          <a:ext cx="0" cy="0"/>
          <a:chOff x="0" y="0"/>
          <a:chExt cx="0" cy="0"/>
        </a:xfrm>
      </p:grpSpPr>
      <p:pic>
        <p:nvPicPr>
          <p:cNvPr id="181" name="Google Shape;181;p37"/>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182" name="Google Shape;182;p37"/>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37"/>
          <p:cNvSpPr txBox="1"/>
          <p:nvPr>
            <p:ph idx="1"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184" name="Google Shape;184;p37"/>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85" name="Shape 185"/>
        <p:cNvGrpSpPr/>
        <p:nvPr/>
      </p:nvGrpSpPr>
      <p:grpSpPr>
        <a:xfrm>
          <a:off x="0" y="0"/>
          <a:ext cx="0" cy="0"/>
          <a:chOff x="0" y="0"/>
          <a:chExt cx="0" cy="0"/>
        </a:xfrm>
      </p:grpSpPr>
      <p:sp>
        <p:nvSpPr>
          <p:cNvPr id="186" name="Google Shape;186;p38"/>
          <p:cNvSpPr/>
          <p:nvPr/>
        </p:nvSpPr>
        <p:spPr>
          <a:xfrm>
            <a:off x="0" y="4366549"/>
            <a:ext cx="9144000" cy="785632"/>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pic>
        <p:nvPicPr>
          <p:cNvPr id="187" name="Google Shape;187;p38"/>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p:cSld name="Blank – Dark">
    <p:bg>
      <p:bgPr>
        <a:solidFill>
          <a:schemeClr val="lt1"/>
        </a:solidFill>
      </p:bgPr>
    </p:bg>
    <p:spTree>
      <p:nvGrpSpPr>
        <p:cNvPr id="188" name="Shape 188"/>
        <p:cNvGrpSpPr/>
        <p:nvPr/>
      </p:nvGrpSpPr>
      <p:grpSpPr>
        <a:xfrm>
          <a:off x="0" y="0"/>
          <a:ext cx="0" cy="0"/>
          <a:chOff x="0" y="0"/>
          <a:chExt cx="0" cy="0"/>
        </a:xfrm>
      </p:grpSpPr>
      <p:sp>
        <p:nvSpPr>
          <p:cNvPr id="189" name="Google Shape;189;p39"/>
          <p:cNvSpPr/>
          <p:nvPr/>
        </p:nvSpPr>
        <p:spPr>
          <a:xfrm>
            <a:off x="0" y="4366549"/>
            <a:ext cx="9144000" cy="78563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190" name="Google Shape;190;p39"/>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 Dark">
  <p:cSld name="1_Blank – Dark">
    <p:bg>
      <p:bgPr>
        <a:solidFill>
          <a:schemeClr val="lt1"/>
        </a:solidFill>
      </p:bgPr>
    </p:bg>
    <p:spTree>
      <p:nvGrpSpPr>
        <p:cNvPr id="191" name="Shape 191"/>
        <p:cNvGrpSpPr/>
        <p:nvPr/>
      </p:nvGrpSpPr>
      <p:grpSpPr>
        <a:xfrm>
          <a:off x="0" y="0"/>
          <a:ext cx="0" cy="0"/>
          <a:chOff x="0" y="0"/>
          <a:chExt cx="0" cy="0"/>
        </a:xfrm>
      </p:grpSpPr>
      <p:sp>
        <p:nvSpPr>
          <p:cNvPr id="192" name="Google Shape;192;p40"/>
          <p:cNvSpPr/>
          <p:nvPr/>
        </p:nvSpPr>
        <p:spPr>
          <a:xfrm>
            <a:off x="0" y="4368002"/>
            <a:ext cx="9155430" cy="78417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93" name="Google Shape;193;p40"/>
          <p:cNvSpPr/>
          <p:nvPr/>
        </p:nvSpPr>
        <p:spPr>
          <a:xfrm>
            <a:off x="3891309" y="0"/>
            <a:ext cx="5264121" cy="5169485"/>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94" name="Google Shape;194;p40"/>
          <p:cNvSpPr/>
          <p:nvPr/>
        </p:nvSpPr>
        <p:spPr>
          <a:xfrm>
            <a:off x="2763528" y="28540"/>
            <a:ext cx="1195296" cy="5152181"/>
          </a:xfrm>
          <a:prstGeom prst="rect">
            <a:avLst/>
          </a:prstGeom>
          <a:solidFill>
            <a:schemeClr val="dk2">
              <a:alpha val="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195" name="Google Shape;195;p40"/>
          <p:cNvPicPr preferRelativeResize="0"/>
          <p:nvPr/>
        </p:nvPicPr>
        <p:blipFill rotWithShape="1">
          <a:blip r:embed="rId2">
            <a:alphaModFix amt="46000"/>
          </a:blip>
          <a:srcRect b="0" l="6677" r="6678" t="29276"/>
          <a:stretch/>
        </p:blipFill>
        <p:spPr>
          <a:xfrm rot="-5400000">
            <a:off x="-693656" y="693655"/>
            <a:ext cx="5143499" cy="3756188"/>
          </a:xfrm>
          <a:prstGeom prst="rect">
            <a:avLst/>
          </a:prstGeom>
          <a:noFill/>
          <a:ln>
            <a:noFill/>
          </a:ln>
        </p:spPr>
      </p:pic>
      <p:sp>
        <p:nvSpPr>
          <p:cNvPr id="196" name="Google Shape;196;p40"/>
          <p:cNvSpPr txBox="1"/>
          <p:nvPr>
            <p:ph type="title"/>
          </p:nvPr>
        </p:nvSpPr>
        <p:spPr>
          <a:xfrm>
            <a:off x="4597608" y="2571750"/>
            <a:ext cx="3785699" cy="521208"/>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2"/>
              </a:buClr>
              <a:buSzPts val="2700"/>
              <a:buFont typeface="Arial"/>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40"/>
          <p:cNvSpPr txBox="1"/>
          <p:nvPr>
            <p:ph idx="1" type="subTitle"/>
          </p:nvPr>
        </p:nvSpPr>
        <p:spPr>
          <a:xfrm>
            <a:off x="4597607" y="3148291"/>
            <a:ext cx="3785699" cy="784179"/>
          </a:xfrm>
          <a:prstGeom prst="rect">
            <a:avLst/>
          </a:prstGeom>
          <a:noFill/>
          <a:ln>
            <a:noFill/>
          </a:ln>
        </p:spPr>
        <p:txBody>
          <a:bodyPr anchorCtr="0" anchor="t" bIns="45700" lIns="0" spcFirstLastPara="1" rIns="0" wrap="square" tIns="182875"/>
          <a:lstStyle>
            <a:lvl1pPr lvl="0" algn="l">
              <a:lnSpc>
                <a:spcPct val="92000"/>
              </a:lnSpc>
              <a:spcBef>
                <a:spcPts val="450"/>
              </a:spcBef>
              <a:spcAft>
                <a:spcPts val="0"/>
              </a:spcAft>
              <a:buSzPts val="1260"/>
              <a:buNone/>
              <a:defRPr>
                <a:solidFill>
                  <a:schemeClr val="lt2"/>
                </a:solidFill>
              </a:defRPr>
            </a:lvl1pPr>
            <a:lvl2pPr lvl="1" algn="l">
              <a:lnSpc>
                <a:spcPct val="95000"/>
              </a:lnSpc>
              <a:spcBef>
                <a:spcPts val="450"/>
              </a:spcBef>
              <a:spcAft>
                <a:spcPts val="0"/>
              </a:spcAft>
              <a:buSzPts val="2070"/>
              <a:buChar char="•"/>
              <a:defRPr/>
            </a:lvl2pPr>
            <a:lvl3pPr lvl="2" algn="l">
              <a:lnSpc>
                <a:spcPct val="95000"/>
              </a:lnSpc>
              <a:spcBef>
                <a:spcPts val="450"/>
              </a:spcBef>
              <a:spcAft>
                <a:spcPts val="0"/>
              </a:spcAft>
              <a:buSzPts val="2070"/>
              <a:buChar char="•"/>
              <a:defRPr/>
            </a:lvl3pPr>
            <a:lvl4pPr lvl="3" algn="l">
              <a:lnSpc>
                <a:spcPct val="95000"/>
              </a:lnSpc>
              <a:spcBef>
                <a:spcPts val="450"/>
              </a:spcBef>
              <a:spcAft>
                <a:spcPts val="0"/>
              </a:spcAft>
              <a:buSzPts val="1800"/>
              <a:buChar char="−"/>
              <a:defRPr/>
            </a:lvl4pPr>
            <a:lvl5pPr lvl="4" algn="l">
              <a:lnSpc>
                <a:spcPct val="95000"/>
              </a:lnSpc>
              <a:spcBef>
                <a:spcPts val="450"/>
              </a:spcBef>
              <a:spcAft>
                <a:spcPts val="0"/>
              </a:spcAft>
              <a:buSzPts val="1800"/>
              <a:buChar char="​"/>
              <a:defRPr/>
            </a:lvl5pPr>
            <a:lvl6pPr lvl="5" algn="l">
              <a:lnSpc>
                <a:spcPct val="95000"/>
              </a:lnSpc>
              <a:spcBef>
                <a:spcPts val="450"/>
              </a:spcBef>
              <a:spcAft>
                <a:spcPts val="0"/>
              </a:spcAft>
              <a:buClr>
                <a:schemeClr val="accent1"/>
              </a:buClr>
              <a:buSzPts val="1800"/>
              <a:buChar char="​"/>
              <a:defRPr/>
            </a:lvl6pPr>
            <a:lvl7pPr lvl="6" algn="l">
              <a:lnSpc>
                <a:spcPct val="95000"/>
              </a:lnSpc>
              <a:spcBef>
                <a:spcPts val="450"/>
              </a:spcBef>
              <a:spcAft>
                <a:spcPts val="0"/>
              </a:spcAft>
              <a:buClr>
                <a:schemeClr val="dk1"/>
              </a:buClr>
              <a:buSzPts val="1800"/>
              <a:buChar char="​"/>
              <a:defRPr/>
            </a:lvl7pPr>
            <a:lvl8pPr lvl="7" algn="l">
              <a:lnSpc>
                <a:spcPct val="95000"/>
              </a:lnSpc>
              <a:spcBef>
                <a:spcPts val="450"/>
              </a:spcBef>
              <a:spcAft>
                <a:spcPts val="0"/>
              </a:spcAft>
              <a:buClr>
                <a:schemeClr val="dk1"/>
              </a:buClr>
              <a:buSzPts val="1800"/>
              <a:buChar char="​"/>
              <a:defRPr/>
            </a:lvl8pPr>
            <a:lvl9pPr lvl="8" algn="l">
              <a:lnSpc>
                <a:spcPct val="95000"/>
              </a:lnSpc>
              <a:spcBef>
                <a:spcPts val="450"/>
              </a:spcBef>
              <a:spcAft>
                <a:spcPts val="225"/>
              </a:spcAft>
              <a:buClr>
                <a:schemeClr val="dk1"/>
              </a:buClr>
              <a:buSzPts val="1800"/>
              <a:buNone/>
              <a:defRPr/>
            </a:lvl9pPr>
          </a:lstStyle>
          <a:p/>
        </p:txBody>
      </p:sp>
      <p:sp>
        <p:nvSpPr>
          <p:cNvPr id="198" name="Google Shape;198;p40"/>
          <p:cNvSpPr/>
          <p:nvPr/>
        </p:nvSpPr>
        <p:spPr>
          <a:xfrm>
            <a:off x="-661425" y="1112601"/>
            <a:ext cx="2961587" cy="2961587"/>
          </a:xfrm>
          <a:prstGeom prst="ellipse">
            <a:avLst/>
          </a:prstGeom>
          <a:noFill/>
          <a:ln cap="flat" cmpd="sng" w="889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5625"/>
              <a:buFont typeface="Arial"/>
              <a:buNone/>
            </a:pPr>
            <a:r>
              <a:t/>
            </a:r>
            <a:endParaRPr b="1" i="0" sz="5625" u="none" cap="none" strike="noStrike">
              <a:solidFill>
                <a:srgbClr val="FFFFFF"/>
              </a:solidFill>
              <a:latin typeface="Montserrat"/>
              <a:ea typeface="Montserrat"/>
              <a:cs typeface="Montserrat"/>
              <a:sym typeface="Montserrat"/>
            </a:endParaRPr>
          </a:p>
        </p:txBody>
      </p:sp>
      <p:grpSp>
        <p:nvGrpSpPr>
          <p:cNvPr id="199" name="Google Shape;199;p40"/>
          <p:cNvGrpSpPr/>
          <p:nvPr/>
        </p:nvGrpSpPr>
        <p:grpSpPr>
          <a:xfrm>
            <a:off x="4560581" y="1753637"/>
            <a:ext cx="643491" cy="521208"/>
            <a:chOff x="5871861" y="2447928"/>
            <a:chExt cx="772044" cy="625332"/>
          </a:xfrm>
        </p:grpSpPr>
        <p:grpSp>
          <p:nvGrpSpPr>
            <p:cNvPr id="200" name="Google Shape;200;p40"/>
            <p:cNvGrpSpPr/>
            <p:nvPr/>
          </p:nvGrpSpPr>
          <p:grpSpPr>
            <a:xfrm>
              <a:off x="5871861" y="2447928"/>
              <a:ext cx="772044" cy="625332"/>
              <a:chOff x="1172" y="0"/>
              <a:chExt cx="5336" cy="4322"/>
            </a:xfrm>
          </p:grpSpPr>
          <p:sp>
            <p:nvSpPr>
              <p:cNvPr id="201" name="Google Shape;201;p40"/>
              <p:cNvSpPr/>
              <p:nvPr/>
            </p:nvSpPr>
            <p:spPr>
              <a:xfrm>
                <a:off x="1172" y="0"/>
                <a:ext cx="3818" cy="4322"/>
              </a:xfrm>
              <a:custGeom>
                <a:rect b="b" l="l" r="r" t="t"/>
                <a:pathLst>
                  <a:path extrusionOk="0" h="2062" w="1823">
                    <a:moveTo>
                      <a:pt x="1773" y="1962"/>
                    </a:moveTo>
                    <a:cubicBezTo>
                      <a:pt x="376" y="1962"/>
                      <a:pt x="376" y="1962"/>
                      <a:pt x="376" y="1962"/>
                    </a:cubicBezTo>
                    <a:cubicBezTo>
                      <a:pt x="376" y="176"/>
                      <a:pt x="376" y="176"/>
                      <a:pt x="376" y="176"/>
                    </a:cubicBezTo>
                    <a:cubicBezTo>
                      <a:pt x="562" y="362"/>
                      <a:pt x="562" y="362"/>
                      <a:pt x="562" y="362"/>
                    </a:cubicBezTo>
                    <a:cubicBezTo>
                      <a:pt x="572" y="372"/>
                      <a:pt x="584" y="377"/>
                      <a:pt x="597" y="377"/>
                    </a:cubicBezTo>
                    <a:cubicBezTo>
                      <a:pt x="610" y="377"/>
                      <a:pt x="623" y="372"/>
                      <a:pt x="633" y="362"/>
                    </a:cubicBezTo>
                    <a:cubicBezTo>
                      <a:pt x="652" y="343"/>
                      <a:pt x="652" y="311"/>
                      <a:pt x="633" y="291"/>
                    </a:cubicBezTo>
                    <a:cubicBezTo>
                      <a:pt x="356" y="15"/>
                      <a:pt x="356" y="15"/>
                      <a:pt x="356" y="15"/>
                    </a:cubicBezTo>
                    <a:cubicBezTo>
                      <a:pt x="347" y="6"/>
                      <a:pt x="334" y="0"/>
                      <a:pt x="321" y="0"/>
                    </a:cubicBezTo>
                    <a:cubicBezTo>
                      <a:pt x="308" y="0"/>
                      <a:pt x="295" y="6"/>
                      <a:pt x="286" y="15"/>
                    </a:cubicBezTo>
                    <a:cubicBezTo>
                      <a:pt x="20" y="281"/>
                      <a:pt x="20" y="281"/>
                      <a:pt x="20" y="281"/>
                    </a:cubicBezTo>
                    <a:cubicBezTo>
                      <a:pt x="0" y="301"/>
                      <a:pt x="0" y="332"/>
                      <a:pt x="20" y="352"/>
                    </a:cubicBezTo>
                    <a:cubicBezTo>
                      <a:pt x="39" y="371"/>
                      <a:pt x="71" y="371"/>
                      <a:pt x="90" y="352"/>
                    </a:cubicBezTo>
                    <a:cubicBezTo>
                      <a:pt x="276" y="166"/>
                      <a:pt x="276" y="166"/>
                      <a:pt x="276" y="166"/>
                    </a:cubicBezTo>
                    <a:cubicBezTo>
                      <a:pt x="276" y="2012"/>
                      <a:pt x="276" y="2012"/>
                      <a:pt x="276" y="2012"/>
                    </a:cubicBezTo>
                    <a:cubicBezTo>
                      <a:pt x="276" y="2039"/>
                      <a:pt x="299" y="2062"/>
                      <a:pt x="326" y="2062"/>
                    </a:cubicBezTo>
                    <a:cubicBezTo>
                      <a:pt x="1773" y="2062"/>
                      <a:pt x="1773" y="2062"/>
                      <a:pt x="1773" y="2062"/>
                    </a:cubicBezTo>
                    <a:cubicBezTo>
                      <a:pt x="1801" y="2062"/>
                      <a:pt x="1823" y="2039"/>
                      <a:pt x="1823" y="2012"/>
                    </a:cubicBezTo>
                    <a:cubicBezTo>
                      <a:pt x="1823" y="1984"/>
                      <a:pt x="1801" y="1962"/>
                      <a:pt x="1773" y="1962"/>
                    </a:cubicBezTo>
                    <a:close/>
                  </a:path>
                </a:pathLst>
              </a:custGeom>
              <a:solidFill>
                <a:srgbClr val="B9B9B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02" name="Google Shape;202;p40"/>
              <p:cNvSpPr/>
              <p:nvPr/>
            </p:nvSpPr>
            <p:spPr>
              <a:xfrm>
                <a:off x="2690" y="0"/>
                <a:ext cx="3818" cy="4322"/>
              </a:xfrm>
              <a:custGeom>
                <a:rect b="b" l="l" r="r" t="t"/>
                <a:pathLst>
                  <a:path extrusionOk="0" h="2062" w="1823">
                    <a:moveTo>
                      <a:pt x="1803" y="1710"/>
                    </a:moveTo>
                    <a:cubicBezTo>
                      <a:pt x="1784" y="1691"/>
                      <a:pt x="1752" y="1691"/>
                      <a:pt x="1733" y="1710"/>
                    </a:cubicBezTo>
                    <a:cubicBezTo>
                      <a:pt x="1547" y="1896"/>
                      <a:pt x="1547" y="1896"/>
                      <a:pt x="1547" y="1896"/>
                    </a:cubicBezTo>
                    <a:cubicBezTo>
                      <a:pt x="1547" y="50"/>
                      <a:pt x="1547" y="50"/>
                      <a:pt x="1547" y="50"/>
                    </a:cubicBezTo>
                    <a:cubicBezTo>
                      <a:pt x="1547" y="23"/>
                      <a:pt x="1524" y="0"/>
                      <a:pt x="1497" y="0"/>
                    </a:cubicBezTo>
                    <a:cubicBezTo>
                      <a:pt x="50" y="0"/>
                      <a:pt x="50" y="0"/>
                      <a:pt x="50" y="0"/>
                    </a:cubicBezTo>
                    <a:cubicBezTo>
                      <a:pt x="22" y="0"/>
                      <a:pt x="0" y="23"/>
                      <a:pt x="0" y="50"/>
                    </a:cubicBezTo>
                    <a:cubicBezTo>
                      <a:pt x="0" y="78"/>
                      <a:pt x="22" y="100"/>
                      <a:pt x="50" y="100"/>
                    </a:cubicBezTo>
                    <a:cubicBezTo>
                      <a:pt x="1447" y="100"/>
                      <a:pt x="1447" y="100"/>
                      <a:pt x="1447" y="100"/>
                    </a:cubicBezTo>
                    <a:cubicBezTo>
                      <a:pt x="1447" y="1886"/>
                      <a:pt x="1447" y="1886"/>
                      <a:pt x="1447" y="1886"/>
                    </a:cubicBezTo>
                    <a:cubicBezTo>
                      <a:pt x="1261" y="1700"/>
                      <a:pt x="1261" y="1700"/>
                      <a:pt x="1261" y="1700"/>
                    </a:cubicBezTo>
                    <a:cubicBezTo>
                      <a:pt x="1242" y="1680"/>
                      <a:pt x="1210" y="1680"/>
                      <a:pt x="1190" y="1700"/>
                    </a:cubicBezTo>
                    <a:cubicBezTo>
                      <a:pt x="1171" y="1719"/>
                      <a:pt x="1171" y="1751"/>
                      <a:pt x="1190" y="1771"/>
                    </a:cubicBezTo>
                    <a:cubicBezTo>
                      <a:pt x="1467" y="2047"/>
                      <a:pt x="1467" y="2047"/>
                      <a:pt x="1467" y="2047"/>
                    </a:cubicBezTo>
                    <a:cubicBezTo>
                      <a:pt x="1476" y="2056"/>
                      <a:pt x="1489" y="2062"/>
                      <a:pt x="1502" y="2062"/>
                    </a:cubicBezTo>
                    <a:cubicBezTo>
                      <a:pt x="1515" y="2062"/>
                      <a:pt x="1528" y="2056"/>
                      <a:pt x="1537" y="2047"/>
                    </a:cubicBezTo>
                    <a:cubicBezTo>
                      <a:pt x="1803" y="1781"/>
                      <a:pt x="1803" y="1781"/>
                      <a:pt x="1803" y="1781"/>
                    </a:cubicBezTo>
                    <a:cubicBezTo>
                      <a:pt x="1823" y="1761"/>
                      <a:pt x="1823" y="1730"/>
                      <a:pt x="1803" y="1710"/>
                    </a:cubicBezTo>
                    <a:close/>
                  </a:path>
                </a:pathLst>
              </a:custGeom>
              <a:solidFill>
                <a:srgbClr val="B9B9B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nvGrpSpPr>
            <p:cNvPr id="203" name="Google Shape;203;p40"/>
            <p:cNvGrpSpPr/>
            <p:nvPr/>
          </p:nvGrpSpPr>
          <p:grpSpPr>
            <a:xfrm>
              <a:off x="6038703" y="2578609"/>
              <a:ext cx="444272" cy="374904"/>
              <a:chOff x="1725" y="1040"/>
              <a:chExt cx="2754" cy="2324"/>
            </a:xfrm>
          </p:grpSpPr>
          <p:sp>
            <p:nvSpPr>
              <p:cNvPr id="204" name="Google Shape;204;p40"/>
              <p:cNvSpPr/>
              <p:nvPr/>
            </p:nvSpPr>
            <p:spPr>
              <a:xfrm>
                <a:off x="1725" y="1609"/>
                <a:ext cx="1758" cy="1755"/>
              </a:xfrm>
              <a:custGeom>
                <a:rect b="b" l="l" r="r" t="t"/>
                <a:pathLst>
                  <a:path extrusionOk="0" h="7744" w="7756">
                    <a:moveTo>
                      <a:pt x="4911" y="7718"/>
                    </a:moveTo>
                    <a:cubicBezTo>
                      <a:pt x="4798" y="7718"/>
                      <a:pt x="4686" y="7665"/>
                      <a:pt x="4616" y="7571"/>
                    </a:cubicBezTo>
                    <a:lnTo>
                      <a:pt x="4147" y="6931"/>
                    </a:lnTo>
                    <a:lnTo>
                      <a:pt x="3579" y="6927"/>
                    </a:lnTo>
                    <a:lnTo>
                      <a:pt x="3104" y="7562"/>
                    </a:lnTo>
                    <a:cubicBezTo>
                      <a:pt x="3006" y="7694"/>
                      <a:pt x="2825" y="7743"/>
                      <a:pt x="2674" y="7679"/>
                    </a:cubicBezTo>
                    <a:lnTo>
                      <a:pt x="2004" y="7396"/>
                    </a:lnTo>
                    <a:cubicBezTo>
                      <a:pt x="1852" y="7333"/>
                      <a:pt x="1762" y="7169"/>
                      <a:pt x="1787" y="7007"/>
                    </a:cubicBezTo>
                    <a:lnTo>
                      <a:pt x="1907" y="6225"/>
                    </a:lnTo>
                    <a:lnTo>
                      <a:pt x="1508" y="5821"/>
                    </a:lnTo>
                    <a:lnTo>
                      <a:pt x="723" y="5934"/>
                    </a:lnTo>
                    <a:cubicBezTo>
                      <a:pt x="562" y="5956"/>
                      <a:pt x="400" y="5864"/>
                      <a:pt x="336" y="5712"/>
                    </a:cubicBezTo>
                    <a:lnTo>
                      <a:pt x="62" y="5038"/>
                    </a:lnTo>
                    <a:cubicBezTo>
                      <a:pt x="0" y="4887"/>
                      <a:pt x="51" y="4707"/>
                      <a:pt x="183" y="4610"/>
                    </a:cubicBezTo>
                    <a:lnTo>
                      <a:pt x="822" y="4143"/>
                    </a:lnTo>
                    <a:lnTo>
                      <a:pt x="822" y="3596"/>
                    </a:lnTo>
                    <a:lnTo>
                      <a:pt x="185" y="3098"/>
                    </a:lnTo>
                    <a:cubicBezTo>
                      <a:pt x="58" y="3000"/>
                      <a:pt x="10" y="2820"/>
                      <a:pt x="74" y="2671"/>
                    </a:cubicBezTo>
                    <a:lnTo>
                      <a:pt x="357" y="2001"/>
                    </a:lnTo>
                    <a:cubicBezTo>
                      <a:pt x="420" y="1852"/>
                      <a:pt x="580" y="1760"/>
                      <a:pt x="740" y="1782"/>
                    </a:cubicBezTo>
                    <a:lnTo>
                      <a:pt x="1541" y="1889"/>
                    </a:lnTo>
                    <a:lnTo>
                      <a:pt x="1916" y="1518"/>
                    </a:lnTo>
                    <a:lnTo>
                      <a:pt x="1817" y="717"/>
                    </a:lnTo>
                    <a:cubicBezTo>
                      <a:pt x="1799" y="557"/>
                      <a:pt x="1891" y="397"/>
                      <a:pt x="2041" y="336"/>
                    </a:cubicBezTo>
                    <a:lnTo>
                      <a:pt x="2715" y="61"/>
                    </a:lnTo>
                    <a:cubicBezTo>
                      <a:pt x="2864" y="0"/>
                      <a:pt x="3042" y="49"/>
                      <a:pt x="3141" y="178"/>
                    </a:cubicBezTo>
                    <a:lnTo>
                      <a:pt x="3632" y="819"/>
                    </a:lnTo>
                    <a:lnTo>
                      <a:pt x="4159" y="823"/>
                    </a:lnTo>
                    <a:lnTo>
                      <a:pt x="4657" y="188"/>
                    </a:lnTo>
                    <a:cubicBezTo>
                      <a:pt x="4757" y="61"/>
                      <a:pt x="4935" y="14"/>
                      <a:pt x="5085" y="78"/>
                    </a:cubicBezTo>
                    <a:lnTo>
                      <a:pt x="5755" y="360"/>
                    </a:lnTo>
                    <a:cubicBezTo>
                      <a:pt x="5904" y="422"/>
                      <a:pt x="5997" y="584"/>
                      <a:pt x="5974" y="743"/>
                    </a:cubicBezTo>
                    <a:lnTo>
                      <a:pt x="5868" y="1544"/>
                    </a:lnTo>
                    <a:lnTo>
                      <a:pt x="6238" y="1919"/>
                    </a:lnTo>
                    <a:lnTo>
                      <a:pt x="7038" y="1823"/>
                    </a:lnTo>
                    <a:cubicBezTo>
                      <a:pt x="7198" y="1805"/>
                      <a:pt x="7358" y="1899"/>
                      <a:pt x="7420" y="2046"/>
                    </a:cubicBezTo>
                    <a:lnTo>
                      <a:pt x="7694" y="2720"/>
                    </a:lnTo>
                    <a:cubicBezTo>
                      <a:pt x="7755" y="2869"/>
                      <a:pt x="7706" y="3047"/>
                      <a:pt x="7577" y="3145"/>
                    </a:cubicBezTo>
                    <a:lnTo>
                      <a:pt x="6937" y="3637"/>
                    </a:lnTo>
                    <a:lnTo>
                      <a:pt x="6931" y="4184"/>
                    </a:lnTo>
                    <a:lnTo>
                      <a:pt x="7563" y="4659"/>
                    </a:lnTo>
                    <a:cubicBezTo>
                      <a:pt x="7694" y="4758"/>
                      <a:pt x="7743" y="4938"/>
                      <a:pt x="7680" y="5090"/>
                    </a:cubicBezTo>
                    <a:lnTo>
                      <a:pt x="7397" y="5760"/>
                    </a:lnTo>
                    <a:cubicBezTo>
                      <a:pt x="7333" y="5911"/>
                      <a:pt x="7170" y="6001"/>
                      <a:pt x="7008" y="5977"/>
                    </a:cubicBezTo>
                    <a:lnTo>
                      <a:pt x="6226" y="5856"/>
                    </a:lnTo>
                    <a:lnTo>
                      <a:pt x="5823" y="6255"/>
                    </a:lnTo>
                    <a:lnTo>
                      <a:pt x="5935" y="7040"/>
                    </a:lnTo>
                    <a:cubicBezTo>
                      <a:pt x="5958" y="7202"/>
                      <a:pt x="5866" y="7366"/>
                      <a:pt x="5714" y="7427"/>
                    </a:cubicBezTo>
                    <a:lnTo>
                      <a:pt x="5040" y="7702"/>
                    </a:lnTo>
                    <a:cubicBezTo>
                      <a:pt x="5001" y="7710"/>
                      <a:pt x="4956" y="7718"/>
                      <a:pt x="4911" y="7718"/>
                    </a:cubicBezTo>
                    <a:close/>
                    <a:moveTo>
                      <a:pt x="4198" y="6421"/>
                    </a:moveTo>
                    <a:cubicBezTo>
                      <a:pt x="4323" y="6421"/>
                      <a:pt x="4454" y="6485"/>
                      <a:pt x="4528" y="6587"/>
                    </a:cubicBezTo>
                    <a:lnTo>
                      <a:pt x="4960" y="7175"/>
                    </a:lnTo>
                    <a:lnTo>
                      <a:pt x="5417" y="6989"/>
                    </a:lnTo>
                    <a:lnTo>
                      <a:pt x="5314" y="6268"/>
                    </a:lnTo>
                    <a:cubicBezTo>
                      <a:pt x="5296" y="6139"/>
                      <a:pt x="5347" y="5997"/>
                      <a:pt x="5444" y="5909"/>
                    </a:cubicBezTo>
                    <a:lnTo>
                      <a:pt x="5898" y="5458"/>
                    </a:lnTo>
                    <a:cubicBezTo>
                      <a:pt x="5986" y="5364"/>
                      <a:pt x="6130" y="5313"/>
                      <a:pt x="6259" y="5333"/>
                    </a:cubicBezTo>
                    <a:lnTo>
                      <a:pt x="6977" y="5444"/>
                    </a:lnTo>
                    <a:lnTo>
                      <a:pt x="7168" y="4989"/>
                    </a:lnTo>
                    <a:lnTo>
                      <a:pt x="6585" y="4553"/>
                    </a:lnTo>
                    <a:cubicBezTo>
                      <a:pt x="6480" y="4475"/>
                      <a:pt x="6417" y="4338"/>
                      <a:pt x="6423" y="4207"/>
                    </a:cubicBezTo>
                    <a:lnTo>
                      <a:pt x="6429" y="3592"/>
                    </a:lnTo>
                    <a:cubicBezTo>
                      <a:pt x="6425" y="3465"/>
                      <a:pt x="6488" y="3330"/>
                      <a:pt x="6589" y="3252"/>
                    </a:cubicBezTo>
                    <a:lnTo>
                      <a:pt x="7180" y="2799"/>
                    </a:lnTo>
                    <a:lnTo>
                      <a:pt x="6991" y="2335"/>
                    </a:lnTo>
                    <a:lnTo>
                      <a:pt x="6253" y="2425"/>
                    </a:lnTo>
                    <a:cubicBezTo>
                      <a:pt x="6126" y="2442"/>
                      <a:pt x="5986" y="2388"/>
                      <a:pt x="5900" y="2294"/>
                    </a:cubicBezTo>
                    <a:lnTo>
                      <a:pt x="5482" y="1874"/>
                    </a:lnTo>
                    <a:cubicBezTo>
                      <a:pt x="5390" y="1786"/>
                      <a:pt x="5339" y="1645"/>
                      <a:pt x="5355" y="1520"/>
                    </a:cubicBezTo>
                    <a:lnTo>
                      <a:pt x="5454" y="782"/>
                    </a:lnTo>
                    <a:lnTo>
                      <a:pt x="4993" y="588"/>
                    </a:lnTo>
                    <a:lnTo>
                      <a:pt x="4534" y="1174"/>
                    </a:lnTo>
                    <a:cubicBezTo>
                      <a:pt x="4456" y="1274"/>
                      <a:pt x="4319" y="1335"/>
                      <a:pt x="4192" y="1331"/>
                    </a:cubicBezTo>
                    <a:lnTo>
                      <a:pt x="3600" y="1327"/>
                    </a:lnTo>
                    <a:cubicBezTo>
                      <a:pt x="3473" y="1331"/>
                      <a:pt x="3337" y="1268"/>
                      <a:pt x="3260" y="1167"/>
                    </a:cubicBezTo>
                    <a:lnTo>
                      <a:pt x="2805" y="575"/>
                    </a:lnTo>
                    <a:lnTo>
                      <a:pt x="2340" y="764"/>
                    </a:lnTo>
                    <a:lnTo>
                      <a:pt x="2430" y="1503"/>
                    </a:lnTo>
                    <a:cubicBezTo>
                      <a:pt x="2444" y="1630"/>
                      <a:pt x="2393" y="1770"/>
                      <a:pt x="2299" y="1856"/>
                    </a:cubicBezTo>
                    <a:lnTo>
                      <a:pt x="1879" y="2272"/>
                    </a:lnTo>
                    <a:cubicBezTo>
                      <a:pt x="1791" y="2364"/>
                      <a:pt x="1649" y="2415"/>
                      <a:pt x="1524" y="2399"/>
                    </a:cubicBezTo>
                    <a:lnTo>
                      <a:pt x="785" y="2300"/>
                    </a:lnTo>
                    <a:lnTo>
                      <a:pt x="590" y="2762"/>
                    </a:lnTo>
                    <a:lnTo>
                      <a:pt x="1176" y="3221"/>
                    </a:lnTo>
                    <a:cubicBezTo>
                      <a:pt x="1277" y="3299"/>
                      <a:pt x="1338" y="3434"/>
                      <a:pt x="1334" y="3563"/>
                    </a:cubicBezTo>
                    <a:lnTo>
                      <a:pt x="1334" y="4178"/>
                    </a:lnTo>
                    <a:cubicBezTo>
                      <a:pt x="1338" y="4309"/>
                      <a:pt x="1272" y="4444"/>
                      <a:pt x="1168" y="4522"/>
                    </a:cubicBezTo>
                    <a:lnTo>
                      <a:pt x="580" y="4952"/>
                    </a:lnTo>
                    <a:lnTo>
                      <a:pt x="766" y="5409"/>
                    </a:lnTo>
                    <a:lnTo>
                      <a:pt x="1488" y="5307"/>
                    </a:lnTo>
                    <a:cubicBezTo>
                      <a:pt x="1615" y="5288"/>
                      <a:pt x="1758" y="5340"/>
                      <a:pt x="1846" y="5436"/>
                    </a:cubicBezTo>
                    <a:lnTo>
                      <a:pt x="2297" y="5891"/>
                    </a:lnTo>
                    <a:cubicBezTo>
                      <a:pt x="2391" y="5979"/>
                      <a:pt x="2442" y="6122"/>
                      <a:pt x="2422" y="6251"/>
                    </a:cubicBezTo>
                    <a:lnTo>
                      <a:pt x="2311" y="6970"/>
                    </a:lnTo>
                    <a:lnTo>
                      <a:pt x="2764" y="7161"/>
                    </a:lnTo>
                    <a:lnTo>
                      <a:pt x="3200" y="6577"/>
                    </a:lnTo>
                    <a:cubicBezTo>
                      <a:pt x="3278" y="6473"/>
                      <a:pt x="3415" y="6409"/>
                      <a:pt x="3544" y="6415"/>
                    </a:cubicBezTo>
                    <a:lnTo>
                      <a:pt x="4184" y="6419"/>
                    </a:lnTo>
                    <a:cubicBezTo>
                      <a:pt x="4190" y="6421"/>
                      <a:pt x="4194" y="6421"/>
                      <a:pt x="4198" y="6421"/>
                    </a:cubicBezTo>
                    <a:close/>
                  </a:path>
                </a:pathLst>
              </a:custGeom>
              <a:solidFill>
                <a:srgbClr val="B9B9B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05" name="Google Shape;205;p40"/>
              <p:cNvSpPr/>
              <p:nvPr/>
            </p:nvSpPr>
            <p:spPr>
              <a:xfrm>
                <a:off x="2150" y="2033"/>
                <a:ext cx="909" cy="909"/>
              </a:xfrm>
              <a:custGeom>
                <a:rect b="b" l="l" r="r" t="t"/>
                <a:pathLst>
                  <a:path extrusionOk="0" h="4011" w="4012">
                    <a:moveTo>
                      <a:pt x="2005" y="4010"/>
                    </a:moveTo>
                    <a:cubicBezTo>
                      <a:pt x="899" y="4010"/>
                      <a:pt x="0" y="3111"/>
                      <a:pt x="0" y="2005"/>
                    </a:cubicBezTo>
                    <a:cubicBezTo>
                      <a:pt x="0" y="899"/>
                      <a:pt x="898" y="0"/>
                      <a:pt x="2005" y="0"/>
                    </a:cubicBezTo>
                    <a:cubicBezTo>
                      <a:pt x="3111" y="0"/>
                      <a:pt x="4011" y="899"/>
                      <a:pt x="4011" y="2005"/>
                    </a:cubicBezTo>
                    <a:cubicBezTo>
                      <a:pt x="4011" y="3111"/>
                      <a:pt x="3112" y="4010"/>
                      <a:pt x="2005" y="4010"/>
                    </a:cubicBezTo>
                    <a:close/>
                    <a:moveTo>
                      <a:pt x="2005" y="512"/>
                    </a:moveTo>
                    <a:cubicBezTo>
                      <a:pt x="1182" y="512"/>
                      <a:pt x="512" y="1182"/>
                      <a:pt x="512" y="2005"/>
                    </a:cubicBezTo>
                    <a:cubicBezTo>
                      <a:pt x="512" y="2829"/>
                      <a:pt x="1181" y="3498"/>
                      <a:pt x="2005" y="3498"/>
                    </a:cubicBezTo>
                    <a:cubicBezTo>
                      <a:pt x="2828" y="3498"/>
                      <a:pt x="3499" y="2829"/>
                      <a:pt x="3499" y="2005"/>
                    </a:cubicBezTo>
                    <a:cubicBezTo>
                      <a:pt x="3499" y="1182"/>
                      <a:pt x="2829" y="512"/>
                      <a:pt x="2005" y="512"/>
                    </a:cubicBezTo>
                    <a:close/>
                  </a:path>
                </a:pathLst>
              </a:custGeom>
              <a:solidFill>
                <a:srgbClr val="B9B9B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06" name="Google Shape;206;p40"/>
              <p:cNvSpPr/>
              <p:nvPr/>
            </p:nvSpPr>
            <p:spPr>
              <a:xfrm>
                <a:off x="3270" y="1040"/>
                <a:ext cx="1209" cy="1207"/>
              </a:xfrm>
              <a:custGeom>
                <a:rect b="b" l="l" r="r" t="t"/>
                <a:pathLst>
                  <a:path extrusionOk="0" h="5329" w="5335">
                    <a:moveTo>
                      <a:pt x="3353" y="5305"/>
                    </a:moveTo>
                    <a:cubicBezTo>
                      <a:pt x="3250" y="5305"/>
                      <a:pt x="3150" y="5258"/>
                      <a:pt x="3086" y="5173"/>
                    </a:cubicBezTo>
                    <a:lnTo>
                      <a:pt x="2802" y="4784"/>
                    </a:lnTo>
                    <a:lnTo>
                      <a:pt x="2511" y="4782"/>
                    </a:lnTo>
                    <a:lnTo>
                      <a:pt x="2222" y="5167"/>
                    </a:lnTo>
                    <a:cubicBezTo>
                      <a:pt x="2134" y="5285"/>
                      <a:pt x="1970" y="5328"/>
                      <a:pt x="1835" y="5270"/>
                    </a:cubicBezTo>
                    <a:lnTo>
                      <a:pt x="1390" y="5085"/>
                    </a:lnTo>
                    <a:cubicBezTo>
                      <a:pt x="1255" y="5028"/>
                      <a:pt x="1171" y="4880"/>
                      <a:pt x="1193" y="4735"/>
                    </a:cubicBezTo>
                    <a:lnTo>
                      <a:pt x="1267" y="4257"/>
                    </a:lnTo>
                    <a:lnTo>
                      <a:pt x="1062" y="4050"/>
                    </a:lnTo>
                    <a:lnTo>
                      <a:pt x="585" y="4118"/>
                    </a:lnTo>
                    <a:cubicBezTo>
                      <a:pt x="440" y="4138"/>
                      <a:pt x="292" y="4054"/>
                      <a:pt x="237" y="3919"/>
                    </a:cubicBezTo>
                    <a:lnTo>
                      <a:pt x="55" y="3473"/>
                    </a:lnTo>
                    <a:cubicBezTo>
                      <a:pt x="0" y="3335"/>
                      <a:pt x="45" y="3174"/>
                      <a:pt x="163" y="3085"/>
                    </a:cubicBezTo>
                    <a:lnTo>
                      <a:pt x="550" y="2801"/>
                    </a:lnTo>
                    <a:lnTo>
                      <a:pt x="550" y="2524"/>
                    </a:lnTo>
                    <a:lnTo>
                      <a:pt x="161" y="2219"/>
                    </a:lnTo>
                    <a:cubicBezTo>
                      <a:pt x="47" y="2131"/>
                      <a:pt x="6" y="1969"/>
                      <a:pt x="62" y="1834"/>
                    </a:cubicBezTo>
                    <a:lnTo>
                      <a:pt x="247" y="1389"/>
                    </a:lnTo>
                    <a:cubicBezTo>
                      <a:pt x="302" y="1256"/>
                      <a:pt x="448" y="1172"/>
                      <a:pt x="593" y="1190"/>
                    </a:cubicBezTo>
                    <a:lnTo>
                      <a:pt x="1083" y="1256"/>
                    </a:lnTo>
                    <a:lnTo>
                      <a:pt x="1271" y="1070"/>
                    </a:lnTo>
                    <a:lnTo>
                      <a:pt x="1212" y="580"/>
                    </a:lnTo>
                    <a:cubicBezTo>
                      <a:pt x="1193" y="436"/>
                      <a:pt x="1279" y="291"/>
                      <a:pt x="1413" y="238"/>
                    </a:cubicBezTo>
                    <a:lnTo>
                      <a:pt x="1859" y="55"/>
                    </a:lnTo>
                    <a:cubicBezTo>
                      <a:pt x="1992" y="0"/>
                      <a:pt x="2154" y="45"/>
                      <a:pt x="2242" y="160"/>
                    </a:cubicBezTo>
                    <a:lnTo>
                      <a:pt x="2541" y="551"/>
                    </a:lnTo>
                    <a:lnTo>
                      <a:pt x="2806" y="553"/>
                    </a:lnTo>
                    <a:lnTo>
                      <a:pt x="3111" y="164"/>
                    </a:lnTo>
                    <a:cubicBezTo>
                      <a:pt x="3201" y="49"/>
                      <a:pt x="3363" y="8"/>
                      <a:pt x="3496" y="64"/>
                    </a:cubicBezTo>
                    <a:lnTo>
                      <a:pt x="3941" y="250"/>
                    </a:lnTo>
                    <a:cubicBezTo>
                      <a:pt x="4074" y="305"/>
                      <a:pt x="4158" y="451"/>
                      <a:pt x="4139" y="596"/>
                    </a:cubicBezTo>
                    <a:lnTo>
                      <a:pt x="4074" y="1086"/>
                    </a:lnTo>
                    <a:lnTo>
                      <a:pt x="4260" y="1274"/>
                    </a:lnTo>
                    <a:lnTo>
                      <a:pt x="4754" y="1219"/>
                    </a:lnTo>
                    <a:cubicBezTo>
                      <a:pt x="4897" y="1201"/>
                      <a:pt x="5043" y="1287"/>
                      <a:pt x="5096" y="1420"/>
                    </a:cubicBezTo>
                    <a:lnTo>
                      <a:pt x="5278" y="1866"/>
                    </a:lnTo>
                    <a:cubicBezTo>
                      <a:pt x="5334" y="2000"/>
                      <a:pt x="5289" y="2161"/>
                      <a:pt x="5174" y="2250"/>
                    </a:cubicBezTo>
                    <a:lnTo>
                      <a:pt x="4783" y="2551"/>
                    </a:lnTo>
                    <a:lnTo>
                      <a:pt x="4781" y="2827"/>
                    </a:lnTo>
                    <a:lnTo>
                      <a:pt x="5166" y="3116"/>
                    </a:lnTo>
                    <a:cubicBezTo>
                      <a:pt x="5285" y="3204"/>
                      <a:pt x="5328" y="3368"/>
                      <a:pt x="5270" y="3503"/>
                    </a:cubicBezTo>
                    <a:lnTo>
                      <a:pt x="5084" y="3948"/>
                    </a:lnTo>
                    <a:cubicBezTo>
                      <a:pt x="5027" y="4083"/>
                      <a:pt x="4879" y="4167"/>
                      <a:pt x="4734" y="4145"/>
                    </a:cubicBezTo>
                    <a:lnTo>
                      <a:pt x="4258" y="4071"/>
                    </a:lnTo>
                    <a:lnTo>
                      <a:pt x="4051" y="4274"/>
                    </a:lnTo>
                    <a:lnTo>
                      <a:pt x="4119" y="4751"/>
                    </a:lnTo>
                    <a:cubicBezTo>
                      <a:pt x="4139" y="4896"/>
                      <a:pt x="4055" y="5044"/>
                      <a:pt x="3918" y="5099"/>
                    </a:cubicBezTo>
                    <a:lnTo>
                      <a:pt x="3472" y="5281"/>
                    </a:lnTo>
                    <a:cubicBezTo>
                      <a:pt x="3435" y="5297"/>
                      <a:pt x="3394" y="5305"/>
                      <a:pt x="3353" y="5305"/>
                    </a:cubicBezTo>
                    <a:close/>
                    <a:moveTo>
                      <a:pt x="2879" y="4272"/>
                    </a:moveTo>
                    <a:cubicBezTo>
                      <a:pt x="2990" y="4272"/>
                      <a:pt x="3103" y="4329"/>
                      <a:pt x="3168" y="4417"/>
                    </a:cubicBezTo>
                    <a:lnTo>
                      <a:pt x="3414" y="4753"/>
                    </a:lnTo>
                    <a:lnTo>
                      <a:pt x="3592" y="4681"/>
                    </a:lnTo>
                    <a:lnTo>
                      <a:pt x="3533" y="4270"/>
                    </a:lnTo>
                    <a:cubicBezTo>
                      <a:pt x="3517" y="4157"/>
                      <a:pt x="3562" y="4034"/>
                      <a:pt x="3644" y="3958"/>
                    </a:cubicBezTo>
                    <a:lnTo>
                      <a:pt x="3943" y="3661"/>
                    </a:lnTo>
                    <a:cubicBezTo>
                      <a:pt x="4021" y="3579"/>
                      <a:pt x="4146" y="3536"/>
                      <a:pt x="4256" y="3555"/>
                    </a:cubicBezTo>
                    <a:lnTo>
                      <a:pt x="4666" y="3618"/>
                    </a:lnTo>
                    <a:lnTo>
                      <a:pt x="4740" y="3442"/>
                    </a:lnTo>
                    <a:lnTo>
                      <a:pt x="4408" y="3192"/>
                    </a:lnTo>
                    <a:cubicBezTo>
                      <a:pt x="4318" y="3124"/>
                      <a:pt x="4262" y="3006"/>
                      <a:pt x="4266" y="2891"/>
                    </a:cubicBezTo>
                    <a:lnTo>
                      <a:pt x="4271" y="2485"/>
                    </a:lnTo>
                    <a:cubicBezTo>
                      <a:pt x="4268" y="2372"/>
                      <a:pt x="4322" y="2260"/>
                      <a:pt x="4412" y="2190"/>
                    </a:cubicBezTo>
                    <a:lnTo>
                      <a:pt x="4752" y="1930"/>
                    </a:lnTo>
                    <a:lnTo>
                      <a:pt x="4676" y="1744"/>
                    </a:lnTo>
                    <a:lnTo>
                      <a:pt x="4252" y="1795"/>
                    </a:lnTo>
                    <a:cubicBezTo>
                      <a:pt x="4141" y="1809"/>
                      <a:pt x="4021" y="1764"/>
                      <a:pt x="3945" y="1682"/>
                    </a:cubicBezTo>
                    <a:lnTo>
                      <a:pt x="3670" y="1406"/>
                    </a:lnTo>
                    <a:cubicBezTo>
                      <a:pt x="3588" y="1328"/>
                      <a:pt x="3545" y="1209"/>
                      <a:pt x="3560" y="1096"/>
                    </a:cubicBezTo>
                    <a:lnTo>
                      <a:pt x="3615" y="672"/>
                    </a:lnTo>
                    <a:lnTo>
                      <a:pt x="3431" y="594"/>
                    </a:lnTo>
                    <a:lnTo>
                      <a:pt x="3168" y="932"/>
                    </a:lnTo>
                    <a:cubicBezTo>
                      <a:pt x="3099" y="1020"/>
                      <a:pt x="2984" y="1074"/>
                      <a:pt x="2871" y="1070"/>
                    </a:cubicBezTo>
                    <a:lnTo>
                      <a:pt x="2482" y="1067"/>
                    </a:lnTo>
                    <a:cubicBezTo>
                      <a:pt x="2369" y="1070"/>
                      <a:pt x="2255" y="1016"/>
                      <a:pt x="2187" y="928"/>
                    </a:cubicBezTo>
                    <a:lnTo>
                      <a:pt x="1927" y="588"/>
                    </a:lnTo>
                    <a:lnTo>
                      <a:pt x="1740" y="664"/>
                    </a:lnTo>
                    <a:lnTo>
                      <a:pt x="1792" y="1088"/>
                    </a:lnTo>
                    <a:cubicBezTo>
                      <a:pt x="1806" y="1199"/>
                      <a:pt x="1761" y="1319"/>
                      <a:pt x="1679" y="1395"/>
                    </a:cubicBezTo>
                    <a:lnTo>
                      <a:pt x="1402" y="1670"/>
                    </a:lnTo>
                    <a:cubicBezTo>
                      <a:pt x="1325" y="1752"/>
                      <a:pt x="1206" y="1795"/>
                      <a:pt x="1093" y="1780"/>
                    </a:cubicBezTo>
                    <a:lnTo>
                      <a:pt x="669" y="1723"/>
                    </a:lnTo>
                    <a:lnTo>
                      <a:pt x="591" y="1907"/>
                    </a:lnTo>
                    <a:lnTo>
                      <a:pt x="929" y="2172"/>
                    </a:lnTo>
                    <a:cubicBezTo>
                      <a:pt x="1017" y="2241"/>
                      <a:pt x="1071" y="2356"/>
                      <a:pt x="1066" y="2467"/>
                    </a:cubicBezTo>
                    <a:lnTo>
                      <a:pt x="1066" y="2872"/>
                    </a:lnTo>
                    <a:cubicBezTo>
                      <a:pt x="1071" y="2985"/>
                      <a:pt x="1013" y="3104"/>
                      <a:pt x="921" y="3171"/>
                    </a:cubicBezTo>
                    <a:lnTo>
                      <a:pt x="585" y="3417"/>
                    </a:lnTo>
                    <a:lnTo>
                      <a:pt x="657" y="3596"/>
                    </a:lnTo>
                    <a:lnTo>
                      <a:pt x="1068" y="3536"/>
                    </a:lnTo>
                    <a:cubicBezTo>
                      <a:pt x="1179" y="3520"/>
                      <a:pt x="1304" y="3565"/>
                      <a:pt x="1380" y="3647"/>
                    </a:cubicBezTo>
                    <a:lnTo>
                      <a:pt x="1677" y="3946"/>
                    </a:lnTo>
                    <a:cubicBezTo>
                      <a:pt x="1759" y="4024"/>
                      <a:pt x="1802" y="4149"/>
                      <a:pt x="1783" y="4259"/>
                    </a:cubicBezTo>
                    <a:lnTo>
                      <a:pt x="1720" y="4669"/>
                    </a:lnTo>
                    <a:lnTo>
                      <a:pt x="1896" y="4743"/>
                    </a:lnTo>
                    <a:lnTo>
                      <a:pt x="2146" y="4411"/>
                    </a:lnTo>
                    <a:cubicBezTo>
                      <a:pt x="2214" y="4321"/>
                      <a:pt x="2332" y="4265"/>
                      <a:pt x="2445" y="4270"/>
                    </a:cubicBezTo>
                    <a:lnTo>
                      <a:pt x="2869" y="4272"/>
                    </a:lnTo>
                    <a:cubicBezTo>
                      <a:pt x="2873" y="4272"/>
                      <a:pt x="2875" y="4272"/>
                      <a:pt x="2879" y="4272"/>
                    </a:cubicBezTo>
                    <a:close/>
                  </a:path>
                </a:pathLst>
              </a:custGeom>
              <a:solidFill>
                <a:srgbClr val="B9B9B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07" name="Google Shape;207;p40"/>
              <p:cNvSpPr/>
              <p:nvPr/>
            </p:nvSpPr>
            <p:spPr>
              <a:xfrm>
                <a:off x="3624" y="1395"/>
                <a:ext cx="501" cy="501"/>
              </a:xfrm>
              <a:custGeom>
                <a:rect b="b" l="l" r="r" t="t"/>
                <a:pathLst>
                  <a:path extrusionOk="0" h="2214" w="2214">
                    <a:moveTo>
                      <a:pt x="1106" y="2213"/>
                    </a:moveTo>
                    <a:cubicBezTo>
                      <a:pt x="496" y="2213"/>
                      <a:pt x="0" y="1717"/>
                      <a:pt x="0" y="1107"/>
                    </a:cubicBezTo>
                    <a:cubicBezTo>
                      <a:pt x="0" y="496"/>
                      <a:pt x="496" y="0"/>
                      <a:pt x="1106" y="0"/>
                    </a:cubicBezTo>
                    <a:cubicBezTo>
                      <a:pt x="1717" y="0"/>
                      <a:pt x="2213" y="496"/>
                      <a:pt x="2213" y="1107"/>
                    </a:cubicBezTo>
                    <a:cubicBezTo>
                      <a:pt x="2213" y="1717"/>
                      <a:pt x="1717" y="2213"/>
                      <a:pt x="1106" y="2213"/>
                    </a:cubicBezTo>
                    <a:close/>
                    <a:moveTo>
                      <a:pt x="1106" y="512"/>
                    </a:moveTo>
                    <a:cubicBezTo>
                      <a:pt x="779" y="512"/>
                      <a:pt x="512" y="779"/>
                      <a:pt x="512" y="1107"/>
                    </a:cubicBezTo>
                    <a:cubicBezTo>
                      <a:pt x="512" y="1434"/>
                      <a:pt x="779" y="1701"/>
                      <a:pt x="1106" y="1701"/>
                    </a:cubicBezTo>
                    <a:cubicBezTo>
                      <a:pt x="1434" y="1701"/>
                      <a:pt x="1701" y="1434"/>
                      <a:pt x="1701" y="1107"/>
                    </a:cubicBezTo>
                    <a:cubicBezTo>
                      <a:pt x="1701" y="779"/>
                      <a:pt x="1434" y="512"/>
                      <a:pt x="1106" y="512"/>
                    </a:cubicBezTo>
                    <a:close/>
                  </a:path>
                </a:pathLst>
              </a:custGeom>
              <a:solidFill>
                <a:srgbClr val="B9B9B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grpSp>
      <p:sp>
        <p:nvSpPr>
          <p:cNvPr id="208" name="Google Shape;208;p40"/>
          <p:cNvSpPr/>
          <p:nvPr/>
        </p:nvSpPr>
        <p:spPr>
          <a:xfrm>
            <a:off x="3795781" y="-25985"/>
            <a:ext cx="95528" cy="516948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209" name="Google Shape;209;p40"/>
          <p:cNvSpPr/>
          <p:nvPr/>
        </p:nvSpPr>
        <p:spPr>
          <a:xfrm>
            <a:off x="9058879" y="8681"/>
            <a:ext cx="95528" cy="5169485"/>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210" name="Google Shape;210;p40"/>
          <p:cNvPicPr preferRelativeResize="0"/>
          <p:nvPr/>
        </p:nvPicPr>
        <p:blipFill rotWithShape="1">
          <a:blip r:embed="rId3">
            <a:alphaModFix/>
          </a:blip>
          <a:srcRect b="0" l="0" r="0" t="0"/>
          <a:stretch/>
        </p:blipFill>
        <p:spPr>
          <a:xfrm>
            <a:off x="7309249" y="4776433"/>
            <a:ext cx="1605199" cy="223165"/>
          </a:xfrm>
          <a:prstGeom prst="rect">
            <a:avLst/>
          </a:prstGeom>
          <a:noFill/>
          <a:ln>
            <a:noFill/>
          </a:ln>
        </p:spPr>
      </p:pic>
      <p:sp>
        <p:nvSpPr>
          <p:cNvPr id="211" name="Google Shape;211;p40"/>
          <p:cNvSpPr/>
          <p:nvPr/>
        </p:nvSpPr>
        <p:spPr>
          <a:xfrm>
            <a:off x="2262143" y="28540"/>
            <a:ext cx="1348194" cy="5152181"/>
          </a:xfrm>
          <a:prstGeom prst="rect">
            <a:avLst/>
          </a:prstGeom>
          <a:solidFill>
            <a:schemeClr val="dk2">
              <a:alpha val="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212" name="Google Shape;212;p40"/>
          <p:cNvSpPr/>
          <p:nvPr/>
        </p:nvSpPr>
        <p:spPr>
          <a:xfrm>
            <a:off x="829273" y="57081"/>
            <a:ext cx="1661003" cy="5152181"/>
          </a:xfrm>
          <a:prstGeom prst="rect">
            <a:avLst/>
          </a:prstGeom>
          <a:solidFill>
            <a:schemeClr val="dk2">
              <a:alpha val="7843"/>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cxnSp>
        <p:nvCxnSpPr>
          <p:cNvPr id="213" name="Google Shape;213;p40"/>
          <p:cNvCxnSpPr/>
          <p:nvPr/>
        </p:nvCxnSpPr>
        <p:spPr>
          <a:xfrm>
            <a:off x="4572000" y="3038094"/>
            <a:ext cx="3955325" cy="0"/>
          </a:xfrm>
          <a:prstGeom prst="straightConnector1">
            <a:avLst/>
          </a:prstGeom>
          <a:noFill/>
          <a:ln cap="flat" cmpd="sng" w="41275">
            <a:solidFill>
              <a:srgbClr val="65A637"/>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ark - ActivitySlide">
  <p:cSld name="Dark - ActivitySlide">
    <p:bg>
      <p:bgPr>
        <a:solidFill>
          <a:schemeClr val="lt1"/>
        </a:solidFill>
      </p:bgPr>
    </p:bg>
    <p:spTree>
      <p:nvGrpSpPr>
        <p:cNvPr id="214" name="Shape 214"/>
        <p:cNvGrpSpPr/>
        <p:nvPr/>
      </p:nvGrpSpPr>
      <p:grpSpPr>
        <a:xfrm>
          <a:off x="0" y="0"/>
          <a:ext cx="0" cy="0"/>
          <a:chOff x="0" y="0"/>
          <a:chExt cx="0" cy="0"/>
        </a:xfrm>
      </p:grpSpPr>
      <p:sp>
        <p:nvSpPr>
          <p:cNvPr id="215" name="Google Shape;215;p41"/>
          <p:cNvSpPr/>
          <p:nvPr/>
        </p:nvSpPr>
        <p:spPr>
          <a:xfrm>
            <a:off x="0" y="4366549"/>
            <a:ext cx="9144000" cy="785632"/>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216" name="Google Shape;216;p41"/>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cxnSp>
        <p:nvCxnSpPr>
          <p:cNvPr id="217" name="Google Shape;217;p41"/>
          <p:cNvCxnSpPr/>
          <p:nvPr/>
        </p:nvCxnSpPr>
        <p:spPr>
          <a:xfrm>
            <a:off x="4498848" y="3191819"/>
            <a:ext cx="4645152" cy="0"/>
          </a:xfrm>
          <a:prstGeom prst="straightConnector1">
            <a:avLst/>
          </a:prstGeom>
          <a:noFill/>
          <a:ln cap="flat" cmpd="sng" w="28575">
            <a:solidFill>
              <a:srgbClr val="65A637"/>
            </a:solidFill>
            <a:prstDash val="solid"/>
            <a:round/>
            <a:headEnd len="sm" w="sm" type="none"/>
            <a:tailEnd len="sm" w="sm" type="none"/>
          </a:ln>
        </p:spPr>
      </p:cxnSp>
      <p:sp>
        <p:nvSpPr>
          <p:cNvPr id="218" name="Google Shape;218;p41"/>
          <p:cNvSpPr txBox="1"/>
          <p:nvPr>
            <p:ph type="title"/>
          </p:nvPr>
        </p:nvSpPr>
        <p:spPr>
          <a:xfrm>
            <a:off x="4443984" y="2571750"/>
            <a:ext cx="3870743"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9" name="Google Shape;219;p41"/>
          <p:cNvSpPr txBox="1"/>
          <p:nvPr>
            <p:ph idx="1" type="subTitle"/>
          </p:nvPr>
        </p:nvSpPr>
        <p:spPr>
          <a:xfrm>
            <a:off x="4443983" y="3389864"/>
            <a:ext cx="3870743" cy="784179"/>
          </a:xfrm>
          <a:prstGeom prst="rect">
            <a:avLst/>
          </a:prstGeom>
          <a:noFill/>
          <a:ln>
            <a:noFill/>
          </a:ln>
        </p:spPr>
        <p:txBody>
          <a:bodyPr anchorCtr="0" anchor="t" bIns="45700" lIns="0" spcFirstLastPara="1" rIns="0" wrap="square" tIns="182875"/>
          <a:lstStyle>
            <a:lvl1pPr lvl="0" algn="l">
              <a:lnSpc>
                <a:spcPct val="92000"/>
              </a:lnSpc>
              <a:spcBef>
                <a:spcPts val="450"/>
              </a:spcBef>
              <a:spcAft>
                <a:spcPts val="0"/>
              </a:spcAft>
              <a:buSzPts val="1260"/>
              <a:buChar char="▶"/>
              <a:defRPr/>
            </a:lvl1pPr>
            <a:lvl2pPr lvl="1" algn="l">
              <a:lnSpc>
                <a:spcPct val="95000"/>
              </a:lnSpc>
              <a:spcBef>
                <a:spcPts val="450"/>
              </a:spcBef>
              <a:spcAft>
                <a:spcPts val="0"/>
              </a:spcAft>
              <a:buSzPts val="2070"/>
              <a:buChar char="•"/>
              <a:defRPr/>
            </a:lvl2pPr>
            <a:lvl3pPr lvl="2" algn="l">
              <a:lnSpc>
                <a:spcPct val="95000"/>
              </a:lnSpc>
              <a:spcBef>
                <a:spcPts val="450"/>
              </a:spcBef>
              <a:spcAft>
                <a:spcPts val="0"/>
              </a:spcAft>
              <a:buSzPts val="2070"/>
              <a:buChar char="•"/>
              <a:defRPr/>
            </a:lvl3pPr>
            <a:lvl4pPr lvl="3" algn="l">
              <a:lnSpc>
                <a:spcPct val="95000"/>
              </a:lnSpc>
              <a:spcBef>
                <a:spcPts val="450"/>
              </a:spcBef>
              <a:spcAft>
                <a:spcPts val="0"/>
              </a:spcAft>
              <a:buSzPts val="1800"/>
              <a:buChar char="−"/>
              <a:defRPr/>
            </a:lvl4pPr>
            <a:lvl5pPr lvl="4" algn="l">
              <a:lnSpc>
                <a:spcPct val="95000"/>
              </a:lnSpc>
              <a:spcBef>
                <a:spcPts val="450"/>
              </a:spcBef>
              <a:spcAft>
                <a:spcPts val="0"/>
              </a:spcAft>
              <a:buSzPts val="1800"/>
              <a:buChar char="​"/>
              <a:defRPr/>
            </a:lvl5pPr>
            <a:lvl6pPr lvl="5" algn="l">
              <a:lnSpc>
                <a:spcPct val="95000"/>
              </a:lnSpc>
              <a:spcBef>
                <a:spcPts val="450"/>
              </a:spcBef>
              <a:spcAft>
                <a:spcPts val="0"/>
              </a:spcAft>
              <a:buClr>
                <a:schemeClr val="accent1"/>
              </a:buClr>
              <a:buSzPts val="1800"/>
              <a:buChar char="​"/>
              <a:defRPr/>
            </a:lvl6pPr>
            <a:lvl7pPr lvl="6" algn="l">
              <a:lnSpc>
                <a:spcPct val="95000"/>
              </a:lnSpc>
              <a:spcBef>
                <a:spcPts val="450"/>
              </a:spcBef>
              <a:spcAft>
                <a:spcPts val="0"/>
              </a:spcAft>
              <a:buClr>
                <a:schemeClr val="dk1"/>
              </a:buClr>
              <a:buSzPts val="1800"/>
              <a:buChar char="​"/>
              <a:defRPr/>
            </a:lvl7pPr>
            <a:lvl8pPr lvl="7" algn="l">
              <a:lnSpc>
                <a:spcPct val="95000"/>
              </a:lnSpc>
              <a:spcBef>
                <a:spcPts val="450"/>
              </a:spcBef>
              <a:spcAft>
                <a:spcPts val="0"/>
              </a:spcAft>
              <a:buClr>
                <a:schemeClr val="dk1"/>
              </a:buClr>
              <a:buSzPts val="1800"/>
              <a:buChar char="​"/>
              <a:defRPr/>
            </a:lvl8pPr>
            <a:lvl9pPr lvl="8" algn="l">
              <a:lnSpc>
                <a:spcPct val="95000"/>
              </a:lnSpc>
              <a:spcBef>
                <a:spcPts val="450"/>
              </a:spcBef>
              <a:spcAft>
                <a:spcPts val="225"/>
              </a:spcAft>
              <a:buClr>
                <a:schemeClr val="dk1"/>
              </a:buClr>
              <a:buSzPts val="1800"/>
              <a:buNone/>
              <a:defRPr/>
            </a:lvl9pPr>
          </a:lstStyle>
          <a:p/>
        </p:txBody>
      </p:sp>
      <p:sp>
        <p:nvSpPr>
          <p:cNvPr id="220" name="Google Shape;220;p41"/>
          <p:cNvSpPr/>
          <p:nvPr/>
        </p:nvSpPr>
        <p:spPr>
          <a:xfrm>
            <a:off x="170390" y="179378"/>
            <a:ext cx="2961587" cy="2961587"/>
          </a:xfrm>
          <a:prstGeom prst="ellipse">
            <a:avLst/>
          </a:prstGeom>
          <a:noFill/>
          <a:ln cap="flat" cmpd="sng" w="889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5625"/>
              <a:buFont typeface="Arial"/>
              <a:buNone/>
            </a:pPr>
            <a:r>
              <a:t/>
            </a:r>
            <a:endParaRPr b="1" i="0" sz="5625" u="none" cap="none" strike="noStrike">
              <a:solidFill>
                <a:srgbClr val="FFFFFF"/>
              </a:solidFill>
              <a:latin typeface="Montserrat"/>
              <a:ea typeface="Montserrat"/>
              <a:cs typeface="Montserrat"/>
              <a:sym typeface="Montserra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Oval Spot" showMasterSp="0">
  <p:cSld name="Blank - Dark Oval Spot">
    <p:bg>
      <p:bgPr>
        <a:solidFill>
          <a:schemeClr val="lt1"/>
        </a:solidFill>
      </p:bgPr>
    </p:bg>
    <p:spTree>
      <p:nvGrpSpPr>
        <p:cNvPr id="221" name="Shape 221"/>
        <p:cNvGrpSpPr/>
        <p:nvPr/>
      </p:nvGrpSpPr>
      <p:grpSpPr>
        <a:xfrm>
          <a:off x="0" y="0"/>
          <a:ext cx="0" cy="0"/>
          <a:chOff x="0" y="0"/>
          <a:chExt cx="0" cy="0"/>
        </a:xfrm>
      </p:grpSpPr>
      <p:pic>
        <p:nvPicPr>
          <p:cNvPr descr="A close up of a logo&#10;&#10;Description generated with high confidence" id="222" name="Google Shape;222;p42"/>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23" name="Google Shape;223;p42"/>
          <p:cNvPicPr preferRelativeResize="0"/>
          <p:nvPr/>
        </p:nvPicPr>
        <p:blipFill rotWithShape="1">
          <a:blip r:embed="rId3">
            <a:alphaModFix/>
          </a:blip>
          <a:srcRect b="28696" l="0" r="0" t="-1"/>
          <a:stretch/>
        </p:blipFill>
        <p:spPr>
          <a:xfrm>
            <a:off x="1357205" y="0"/>
            <a:ext cx="7786796" cy="5143500"/>
          </a:xfrm>
          <a:prstGeom prst="rect">
            <a:avLst/>
          </a:prstGeom>
          <a:noFill/>
          <a:ln>
            <a:noFill/>
          </a:ln>
        </p:spPr>
      </p:pic>
      <p:pic>
        <p:nvPicPr>
          <p:cNvPr id="224" name="Google Shape;224;p42"/>
          <p:cNvPicPr preferRelativeResize="0"/>
          <p:nvPr/>
        </p:nvPicPr>
        <p:blipFill rotWithShape="1">
          <a:blip r:embed="rId4">
            <a:alphaModFix/>
          </a:blip>
          <a:srcRect b="0" l="0" r="0" t="0"/>
          <a:stretch/>
        </p:blipFill>
        <p:spPr>
          <a:xfrm>
            <a:off x="7309249" y="4776433"/>
            <a:ext cx="1605199" cy="22316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showMasterSp="0">
  <p:cSld name="Screenshot and Content">
    <p:spTree>
      <p:nvGrpSpPr>
        <p:cNvPr id="225" name="Shape 225"/>
        <p:cNvGrpSpPr/>
        <p:nvPr/>
      </p:nvGrpSpPr>
      <p:grpSpPr>
        <a:xfrm>
          <a:off x="0" y="0"/>
          <a:ext cx="0" cy="0"/>
          <a:chOff x="0" y="0"/>
          <a:chExt cx="0" cy="0"/>
        </a:xfrm>
      </p:grpSpPr>
      <p:pic>
        <p:nvPicPr>
          <p:cNvPr id="226" name="Google Shape;226;p4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27" name="Google Shape;227;p43"/>
          <p:cNvSpPr/>
          <p:nvPr/>
        </p:nvSpPr>
        <p:spPr>
          <a:xfrm>
            <a:off x="514350" y="1730826"/>
            <a:ext cx="5238750" cy="35269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228" name="Google Shape;228;p43"/>
          <p:cNvSpPr txBox="1"/>
          <p:nvPr>
            <p:ph idx="1" type="body"/>
          </p:nvPr>
        </p:nvSpPr>
        <p:spPr>
          <a:xfrm>
            <a:off x="6354760" y="1404406"/>
            <a:ext cx="2447191" cy="3191657"/>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pic>
        <p:nvPicPr>
          <p:cNvPr id="229" name="Google Shape;229;p43"/>
          <p:cNvPicPr preferRelativeResize="0"/>
          <p:nvPr/>
        </p:nvPicPr>
        <p:blipFill rotWithShape="1">
          <a:blip r:embed="rId3">
            <a:alphaModFix/>
          </a:blip>
          <a:srcRect b="0" l="0" r="0" t="0"/>
          <a:stretch/>
        </p:blipFill>
        <p:spPr>
          <a:xfrm>
            <a:off x="209550" y="1454638"/>
            <a:ext cx="5860031" cy="4052459"/>
          </a:xfrm>
          <a:prstGeom prst="rect">
            <a:avLst/>
          </a:prstGeom>
          <a:noFill/>
          <a:ln>
            <a:noFill/>
          </a:ln>
          <a:effectLst>
            <a:outerShdw blurRad="279400" rotWithShape="0" algn="tl" dir="2700000" dist="228600">
              <a:srgbClr val="000000">
                <a:alpha val="16862"/>
              </a:srgbClr>
            </a:outerShdw>
          </a:effectLst>
        </p:spPr>
      </p:pic>
      <p:sp>
        <p:nvSpPr>
          <p:cNvPr id="230" name="Google Shape;230;p43"/>
          <p:cNvSpPr/>
          <p:nvPr>
            <p:ph idx="2" type="pic"/>
          </p:nvPr>
        </p:nvSpPr>
        <p:spPr>
          <a:xfrm>
            <a:off x="647700" y="1819275"/>
            <a:ext cx="4981575" cy="3324225"/>
          </a:xfrm>
          <a:prstGeom prst="rect">
            <a:avLst/>
          </a:prstGeom>
          <a:noFill/>
          <a:ln>
            <a:noFill/>
          </a:ln>
        </p:spPr>
        <p:txBody>
          <a:bodyPr anchorCtr="0" anchor="t" bIns="45700" lIns="0" spcFirstLastPara="1" rIns="0" wrap="square" tIns="182875"/>
          <a:lstStyle>
            <a:lvl1pPr lvl="0" marR="0" rtl="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31" name="Google Shape;231;p43"/>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43"/>
          <p:cNvSpPr txBox="1"/>
          <p:nvPr>
            <p:ph idx="3"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
        <p:nvSpPr>
          <p:cNvPr id="233" name="Google Shape;233;p43"/>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Content - Dark" showMasterSp="0">
  <p:cSld name="Screenshot and Content - Dark">
    <p:bg>
      <p:bgPr>
        <a:solidFill>
          <a:schemeClr val="lt2"/>
        </a:solidFill>
      </p:bgPr>
    </p:bg>
    <p:spTree>
      <p:nvGrpSpPr>
        <p:cNvPr id="234" name="Shape 234"/>
        <p:cNvGrpSpPr/>
        <p:nvPr/>
      </p:nvGrpSpPr>
      <p:grpSpPr>
        <a:xfrm>
          <a:off x="0" y="0"/>
          <a:ext cx="0" cy="0"/>
          <a:chOff x="0" y="0"/>
          <a:chExt cx="0" cy="0"/>
        </a:xfrm>
      </p:grpSpPr>
      <p:sp>
        <p:nvSpPr>
          <p:cNvPr id="235" name="Google Shape;235;p44"/>
          <p:cNvSpPr/>
          <p:nvPr/>
        </p:nvSpPr>
        <p:spPr>
          <a:xfrm>
            <a:off x="514350" y="1730826"/>
            <a:ext cx="5238750" cy="352697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236" name="Google Shape;236;p44"/>
          <p:cNvSpPr txBox="1"/>
          <p:nvPr>
            <p:ph idx="1" type="body"/>
          </p:nvPr>
        </p:nvSpPr>
        <p:spPr>
          <a:xfrm>
            <a:off x="6354761" y="1404406"/>
            <a:ext cx="2447191" cy="3191657"/>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237" name="Google Shape;237;p44"/>
          <p:cNvPicPr preferRelativeResize="0"/>
          <p:nvPr/>
        </p:nvPicPr>
        <p:blipFill rotWithShape="1">
          <a:blip r:embed="rId2">
            <a:alphaModFix/>
          </a:blip>
          <a:srcRect b="0" l="0" r="0" t="0"/>
          <a:stretch/>
        </p:blipFill>
        <p:spPr>
          <a:xfrm>
            <a:off x="209550" y="1454638"/>
            <a:ext cx="5860031" cy="4052459"/>
          </a:xfrm>
          <a:prstGeom prst="rect">
            <a:avLst/>
          </a:prstGeom>
          <a:noFill/>
          <a:ln>
            <a:noFill/>
          </a:ln>
          <a:effectLst>
            <a:outerShdw blurRad="279400" rotWithShape="0" algn="tl" dir="2700000" dist="228600">
              <a:srgbClr val="000000">
                <a:alpha val="16862"/>
              </a:srgbClr>
            </a:outerShdw>
          </a:effectLst>
        </p:spPr>
      </p:pic>
      <p:sp>
        <p:nvSpPr>
          <p:cNvPr id="238" name="Google Shape;238;p44"/>
          <p:cNvSpPr/>
          <p:nvPr>
            <p:ph idx="2" type="pic"/>
          </p:nvPr>
        </p:nvSpPr>
        <p:spPr>
          <a:xfrm>
            <a:off x="647700" y="1819275"/>
            <a:ext cx="4981575" cy="3324225"/>
          </a:xfrm>
          <a:prstGeom prst="rect">
            <a:avLst/>
          </a:prstGeom>
          <a:noFill/>
          <a:ln>
            <a:noFill/>
          </a:ln>
        </p:spPr>
        <p:txBody>
          <a:bodyPr anchorCtr="0" anchor="t" bIns="45700" lIns="0" spcFirstLastPara="1" rIns="0" wrap="square" tIns="182875"/>
          <a:lstStyle>
            <a:lvl1pPr lvl="0" marR="0" rtl="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239" name="Google Shape;239;p44"/>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240" name="Google Shape;240;p44"/>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44"/>
          <p:cNvSpPr txBox="1"/>
          <p:nvPr>
            <p:ph idx="3"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242" name="Google Shape;242;p44"/>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showMasterSp="0">
  <p:cSld name="Screenshot and Title">
    <p:spTree>
      <p:nvGrpSpPr>
        <p:cNvPr id="243" name="Shape 243"/>
        <p:cNvGrpSpPr/>
        <p:nvPr/>
      </p:nvGrpSpPr>
      <p:grpSpPr>
        <a:xfrm>
          <a:off x="0" y="0"/>
          <a:ext cx="0" cy="0"/>
          <a:chOff x="0" y="0"/>
          <a:chExt cx="0" cy="0"/>
        </a:xfrm>
      </p:grpSpPr>
      <p:sp>
        <p:nvSpPr>
          <p:cNvPr id="244" name="Google Shape;244;p45"/>
          <p:cNvSpPr/>
          <p:nvPr/>
        </p:nvSpPr>
        <p:spPr>
          <a:xfrm>
            <a:off x="3066097" y="-3"/>
            <a:ext cx="6072188" cy="5143502"/>
          </a:xfrm>
          <a:prstGeom prst="rect">
            <a:avLst/>
          </a:prstGeom>
          <a:solidFill>
            <a:schemeClr val="accent3">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245" name="Google Shape;245;p45"/>
          <p:cNvSpPr txBox="1"/>
          <p:nvPr>
            <p:ph idx="1" type="subTitle"/>
          </p:nvPr>
        </p:nvSpPr>
        <p:spPr>
          <a:xfrm>
            <a:off x="342386" y="2577597"/>
            <a:ext cx="2448440"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pic>
        <p:nvPicPr>
          <p:cNvPr id="246" name="Google Shape;246;p45"/>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pic>
        <p:nvPicPr>
          <p:cNvPr id="247" name="Google Shape;247;p45"/>
          <p:cNvPicPr preferRelativeResize="0"/>
          <p:nvPr/>
        </p:nvPicPr>
        <p:blipFill rotWithShape="1">
          <a:blip r:embed="rId3">
            <a:alphaModFix/>
          </a:blip>
          <a:srcRect b="0" l="0" r="0" t="0"/>
          <a:stretch/>
        </p:blipFill>
        <p:spPr>
          <a:xfrm>
            <a:off x="0" y="4183459"/>
            <a:ext cx="3062987" cy="960041"/>
          </a:xfrm>
          <a:prstGeom prst="rect">
            <a:avLst/>
          </a:prstGeom>
          <a:noFill/>
          <a:ln>
            <a:noFill/>
          </a:ln>
        </p:spPr>
      </p:pic>
      <p:sp>
        <p:nvSpPr>
          <p:cNvPr id="248" name="Google Shape;248;p45"/>
          <p:cNvSpPr/>
          <p:nvPr>
            <p:ph idx="2" type="pic"/>
          </p:nvPr>
        </p:nvSpPr>
        <p:spPr>
          <a:xfrm>
            <a:off x="3205813" y="228601"/>
            <a:ext cx="5938184" cy="4319336"/>
          </a:xfrm>
          <a:prstGeom prst="rect">
            <a:avLst/>
          </a:prstGeom>
          <a:noFill/>
          <a:ln>
            <a:noFill/>
          </a:ln>
        </p:spPr>
        <p:txBody>
          <a:bodyPr anchorCtr="0" anchor="t" bIns="45700" lIns="0" spcFirstLastPara="1" rIns="0" wrap="square" tIns="182875"/>
          <a:lstStyle>
            <a:lvl1pPr lvl="0" marR="0" rtl="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lvl="1" marR="0" rtl="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lvl="2" marR="0" rtl="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lvl="3" marR="0" rtl="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lvl="4" marR="0" rtl="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lvl="7" marR="0" rtl="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lvl="8" marR="0" rtl="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49" name="Google Shape;249;p45"/>
          <p:cNvSpPr txBox="1"/>
          <p:nvPr>
            <p:ph type="title"/>
          </p:nvPr>
        </p:nvSpPr>
        <p:spPr>
          <a:xfrm>
            <a:off x="342386" y="520861"/>
            <a:ext cx="2448440" cy="1985437"/>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lt1"/>
              </a:buClr>
              <a:buSzPts val="27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45"/>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creenshot and Title" showMasterSp="0">
  <p:cSld name="1_Screenshot and Title">
    <p:bg>
      <p:bgPr>
        <a:solidFill>
          <a:schemeClr val="dk2"/>
        </a:solidFill>
      </p:bgPr>
    </p:bg>
    <p:spTree>
      <p:nvGrpSpPr>
        <p:cNvPr id="251" name="Shape 251"/>
        <p:cNvGrpSpPr/>
        <p:nvPr/>
      </p:nvGrpSpPr>
      <p:grpSpPr>
        <a:xfrm>
          <a:off x="0" y="0"/>
          <a:ext cx="0" cy="0"/>
          <a:chOff x="0" y="0"/>
          <a:chExt cx="0" cy="0"/>
        </a:xfrm>
      </p:grpSpPr>
      <p:pic>
        <p:nvPicPr>
          <p:cNvPr descr="A close up of a logo&#10;&#10;Description generated with high confidence" id="252" name="Google Shape;252;p4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descr="A picture containing outdoor, sky, object&#10;&#10;Description generated with high confidence" id="253" name="Google Shape;253;p46"/>
          <p:cNvPicPr preferRelativeResize="0"/>
          <p:nvPr/>
        </p:nvPicPr>
        <p:blipFill rotWithShape="1">
          <a:blip r:embed="rId3">
            <a:alphaModFix/>
          </a:blip>
          <a:srcRect b="9304" l="39158" r="0" t="9304"/>
          <a:stretch/>
        </p:blipFill>
        <p:spPr>
          <a:xfrm>
            <a:off x="0" y="-26147"/>
            <a:ext cx="3167743" cy="5169647"/>
          </a:xfrm>
          <a:prstGeom prst="rect">
            <a:avLst/>
          </a:prstGeom>
          <a:noFill/>
          <a:ln>
            <a:noFill/>
          </a:ln>
        </p:spPr>
      </p:pic>
      <p:sp>
        <p:nvSpPr>
          <p:cNvPr id="254" name="Google Shape;254;p46"/>
          <p:cNvSpPr/>
          <p:nvPr/>
        </p:nvSpPr>
        <p:spPr>
          <a:xfrm flipH="1">
            <a:off x="1447739" y="21064"/>
            <a:ext cx="7704508" cy="5096288"/>
          </a:xfrm>
          <a:custGeom>
            <a:rect b="b" l="l" r="r" t="t"/>
            <a:pathLst>
              <a:path extrusionOk="0" h="10022" w="9993">
                <a:moveTo>
                  <a:pt x="14" y="10"/>
                </a:moveTo>
                <a:lnTo>
                  <a:pt x="9993" y="0"/>
                </a:lnTo>
                <a:cubicBezTo>
                  <a:pt x="8695" y="1015"/>
                  <a:pt x="8200" y="3346"/>
                  <a:pt x="8192" y="5016"/>
                </a:cubicBezTo>
                <a:cubicBezTo>
                  <a:pt x="8184" y="6686"/>
                  <a:pt x="8536" y="8458"/>
                  <a:pt x="9947" y="10022"/>
                </a:cubicBezTo>
                <a:lnTo>
                  <a:pt x="1" y="10010"/>
                </a:lnTo>
                <a:cubicBezTo>
                  <a:pt x="-3" y="8413"/>
                  <a:pt x="21" y="6683"/>
                  <a:pt x="23" y="5016"/>
                </a:cubicBezTo>
                <a:cubicBezTo>
                  <a:pt x="24" y="3349"/>
                  <a:pt x="28" y="911"/>
                  <a:pt x="14" y="10"/>
                </a:cubicBezTo>
                <a:close/>
              </a:path>
            </a:pathLst>
          </a:custGeom>
          <a:gradFill>
            <a:gsLst>
              <a:gs pos="0">
                <a:srgbClr val="969696">
                  <a:alpha val="50980"/>
                </a:srgbClr>
              </a:gs>
              <a:gs pos="14000">
                <a:srgbClr val="969696">
                  <a:alpha val="50980"/>
                </a:srgbClr>
              </a:gs>
              <a:gs pos="55000">
                <a:srgbClr val="585858">
                  <a:alpha val="48627"/>
                </a:srgbClr>
              </a:gs>
              <a:gs pos="100000">
                <a:srgbClr val="000000">
                  <a:alpha val="60000"/>
                </a:srgbClr>
              </a:gs>
            </a:gsLst>
            <a:path path="circle">
              <a:fillToRect b="100%" l="100%"/>
            </a:path>
            <a:tileRect r="-100%" t="-100%"/>
          </a:gradFill>
          <a:ln cap="flat" cmpd="sng" w="76200">
            <a:solidFill>
              <a:srgbClr val="85858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255" name="Google Shape;255;p46"/>
          <p:cNvSpPr txBox="1"/>
          <p:nvPr>
            <p:ph idx="1" type="subTitle"/>
          </p:nvPr>
        </p:nvSpPr>
        <p:spPr>
          <a:xfrm>
            <a:off x="2616663" y="739991"/>
            <a:ext cx="6369076" cy="291641"/>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
        <p:nvSpPr>
          <p:cNvPr id="256" name="Google Shape;256;p46"/>
          <p:cNvSpPr txBox="1"/>
          <p:nvPr>
            <p:ph type="title"/>
          </p:nvPr>
        </p:nvSpPr>
        <p:spPr>
          <a:xfrm>
            <a:off x="2616663" y="106941"/>
            <a:ext cx="6369076" cy="526106"/>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2"/>
              </a:buClr>
              <a:buSzPts val="27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46"/>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pic>
        <p:nvPicPr>
          <p:cNvPr id="258" name="Google Shape;258;p46"/>
          <p:cNvPicPr preferRelativeResize="0"/>
          <p:nvPr/>
        </p:nvPicPr>
        <p:blipFill rotWithShape="1">
          <a:blip r:embed="rId4">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creenshot and Title - Dark" showMasterSp="0">
  <p:cSld name="Screenshot and Title - Dark">
    <p:bg>
      <p:bgPr>
        <a:solidFill>
          <a:schemeClr val="lt2"/>
        </a:solidFill>
      </p:bgPr>
    </p:bg>
    <p:spTree>
      <p:nvGrpSpPr>
        <p:cNvPr id="259" name="Shape 259"/>
        <p:cNvGrpSpPr/>
        <p:nvPr/>
      </p:nvGrpSpPr>
      <p:grpSpPr>
        <a:xfrm>
          <a:off x="0" y="0"/>
          <a:ext cx="0" cy="0"/>
          <a:chOff x="0" y="0"/>
          <a:chExt cx="0" cy="0"/>
        </a:xfrm>
      </p:grpSpPr>
      <p:sp>
        <p:nvSpPr>
          <p:cNvPr id="260" name="Google Shape;260;p47"/>
          <p:cNvSpPr txBox="1"/>
          <p:nvPr>
            <p:ph idx="1" type="subTitle"/>
          </p:nvPr>
        </p:nvSpPr>
        <p:spPr>
          <a:xfrm>
            <a:off x="342386" y="2577597"/>
            <a:ext cx="2448440"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261" name="Google Shape;261;p47"/>
          <p:cNvSpPr/>
          <p:nvPr/>
        </p:nvSpPr>
        <p:spPr>
          <a:xfrm>
            <a:off x="3066097" y="-3"/>
            <a:ext cx="6072188" cy="5143502"/>
          </a:xfrm>
          <a:prstGeom prst="rect">
            <a:avLst/>
          </a:prstGeom>
          <a:solidFill>
            <a:schemeClr val="dk1">
              <a:alpha val="1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262" name="Google Shape;262;p47"/>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pic>
        <p:nvPicPr>
          <p:cNvPr id="263" name="Google Shape;263;p47"/>
          <p:cNvPicPr preferRelativeResize="0"/>
          <p:nvPr/>
        </p:nvPicPr>
        <p:blipFill rotWithShape="1">
          <a:blip r:embed="rId3">
            <a:alphaModFix/>
          </a:blip>
          <a:srcRect b="0" l="0" r="0" t="0"/>
          <a:stretch/>
        </p:blipFill>
        <p:spPr>
          <a:xfrm>
            <a:off x="0" y="4183459"/>
            <a:ext cx="3062987" cy="960041"/>
          </a:xfrm>
          <a:prstGeom prst="rect">
            <a:avLst/>
          </a:prstGeom>
          <a:noFill/>
          <a:ln>
            <a:noFill/>
          </a:ln>
        </p:spPr>
      </p:pic>
      <p:sp>
        <p:nvSpPr>
          <p:cNvPr id="264" name="Google Shape;264;p47"/>
          <p:cNvSpPr/>
          <p:nvPr>
            <p:ph idx="2" type="pic"/>
          </p:nvPr>
        </p:nvSpPr>
        <p:spPr>
          <a:xfrm>
            <a:off x="3205813" y="228601"/>
            <a:ext cx="5938184" cy="4319336"/>
          </a:xfrm>
          <a:prstGeom prst="rect">
            <a:avLst/>
          </a:prstGeom>
          <a:noFill/>
          <a:ln>
            <a:noFill/>
          </a:ln>
        </p:spPr>
        <p:txBody>
          <a:bodyPr anchorCtr="0" anchor="t" bIns="45700" lIns="0" spcFirstLastPara="1" rIns="0" wrap="square" tIns="182875"/>
          <a:lstStyle>
            <a:lvl1pPr lvl="0" marR="0" rtl="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lvl="1" marR="0" rtl="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lvl="2" marR="0" rtl="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lvl="3" marR="0" rtl="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lvl="4" marR="0" rtl="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lvl="5" marR="0" rtl="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lvl="6" marR="0" rtl="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lvl="8" marR="0" rtl="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65" name="Google Shape;265;p47"/>
          <p:cNvSpPr txBox="1"/>
          <p:nvPr>
            <p:ph type="title"/>
          </p:nvPr>
        </p:nvSpPr>
        <p:spPr>
          <a:xfrm>
            <a:off x="342386" y="520861"/>
            <a:ext cx="2448440" cy="1985437"/>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1"/>
              </a:buClr>
              <a:buSzPts val="27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47"/>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p:cSld name="Stats and Supporting Text">
    <p:spTree>
      <p:nvGrpSpPr>
        <p:cNvPr id="267" name="Shape 267"/>
        <p:cNvGrpSpPr/>
        <p:nvPr/>
      </p:nvGrpSpPr>
      <p:grpSpPr>
        <a:xfrm>
          <a:off x="0" y="0"/>
          <a:ext cx="0" cy="0"/>
          <a:chOff x="0" y="0"/>
          <a:chExt cx="0" cy="0"/>
        </a:xfrm>
      </p:grpSpPr>
      <p:sp>
        <p:nvSpPr>
          <p:cNvPr id="268" name="Google Shape;268;p48"/>
          <p:cNvSpPr txBox="1"/>
          <p:nvPr>
            <p:ph idx="1" type="body"/>
          </p:nvPr>
        </p:nvSpPr>
        <p:spPr>
          <a:xfrm>
            <a:off x="341710" y="2917765"/>
            <a:ext cx="1432322" cy="133651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69" name="Google Shape;269;p48"/>
          <p:cNvSpPr txBox="1"/>
          <p:nvPr>
            <p:ph idx="2" type="body"/>
          </p:nvPr>
        </p:nvSpPr>
        <p:spPr>
          <a:xfrm>
            <a:off x="2098690" y="2917765"/>
            <a:ext cx="1432322" cy="133651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0" name="Google Shape;270;p48"/>
          <p:cNvSpPr txBox="1"/>
          <p:nvPr>
            <p:ph idx="3" type="body"/>
          </p:nvPr>
        </p:nvSpPr>
        <p:spPr>
          <a:xfrm>
            <a:off x="3855670" y="2917765"/>
            <a:ext cx="1432322" cy="133651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1" name="Google Shape;271;p48"/>
          <p:cNvSpPr txBox="1"/>
          <p:nvPr>
            <p:ph idx="4" type="body"/>
          </p:nvPr>
        </p:nvSpPr>
        <p:spPr>
          <a:xfrm>
            <a:off x="5612651" y="2917765"/>
            <a:ext cx="1432322" cy="133651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2" name="Google Shape;272;p48"/>
          <p:cNvSpPr txBox="1"/>
          <p:nvPr>
            <p:ph idx="5" type="body"/>
          </p:nvPr>
        </p:nvSpPr>
        <p:spPr>
          <a:xfrm>
            <a:off x="7369631" y="2917765"/>
            <a:ext cx="1432322" cy="133651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3" name="Google Shape;273;p48"/>
          <p:cNvSpPr/>
          <p:nvPr>
            <p:ph idx="6" type="body"/>
          </p:nvPr>
        </p:nvSpPr>
        <p:spPr>
          <a:xfrm>
            <a:off x="342047"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4" name="Google Shape;274;p48"/>
          <p:cNvSpPr/>
          <p:nvPr>
            <p:ph idx="7" type="body"/>
          </p:nvPr>
        </p:nvSpPr>
        <p:spPr>
          <a:xfrm>
            <a:off x="2098943"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5" name="Google Shape;275;p48"/>
          <p:cNvSpPr/>
          <p:nvPr>
            <p:ph idx="8" type="body"/>
          </p:nvPr>
        </p:nvSpPr>
        <p:spPr>
          <a:xfrm>
            <a:off x="3855839"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6" name="Google Shape;276;p48"/>
          <p:cNvSpPr/>
          <p:nvPr>
            <p:ph idx="9" type="body"/>
          </p:nvPr>
        </p:nvSpPr>
        <p:spPr>
          <a:xfrm>
            <a:off x="5612735"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7" name="Google Shape;277;p48"/>
          <p:cNvSpPr/>
          <p:nvPr>
            <p:ph idx="13" type="body"/>
          </p:nvPr>
        </p:nvSpPr>
        <p:spPr>
          <a:xfrm>
            <a:off x="7369631"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78" name="Google Shape;278;p48"/>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48"/>
          <p:cNvSpPr txBox="1"/>
          <p:nvPr>
            <p:ph idx="1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ts and Supporting Text - Dark">
  <p:cSld name="Stats and Supporting Text - Dark">
    <p:bg>
      <p:bgPr>
        <a:solidFill>
          <a:schemeClr val="lt2"/>
        </a:solidFill>
      </p:bgPr>
    </p:bg>
    <p:spTree>
      <p:nvGrpSpPr>
        <p:cNvPr id="280" name="Shape 280"/>
        <p:cNvGrpSpPr/>
        <p:nvPr/>
      </p:nvGrpSpPr>
      <p:grpSpPr>
        <a:xfrm>
          <a:off x="0" y="0"/>
          <a:ext cx="0" cy="0"/>
          <a:chOff x="0" y="0"/>
          <a:chExt cx="0" cy="0"/>
        </a:xfrm>
      </p:grpSpPr>
      <p:sp>
        <p:nvSpPr>
          <p:cNvPr id="281" name="Google Shape;281;p49"/>
          <p:cNvSpPr txBox="1"/>
          <p:nvPr>
            <p:ph idx="1" type="body"/>
          </p:nvPr>
        </p:nvSpPr>
        <p:spPr>
          <a:xfrm>
            <a:off x="341710" y="2935029"/>
            <a:ext cx="1432322" cy="1327935"/>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82" name="Google Shape;282;p49"/>
          <p:cNvSpPr txBox="1"/>
          <p:nvPr>
            <p:ph idx="2" type="body"/>
          </p:nvPr>
        </p:nvSpPr>
        <p:spPr>
          <a:xfrm>
            <a:off x="2098690" y="2935029"/>
            <a:ext cx="1432322" cy="1327935"/>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83" name="Google Shape;283;p49"/>
          <p:cNvSpPr txBox="1"/>
          <p:nvPr>
            <p:ph idx="3" type="body"/>
          </p:nvPr>
        </p:nvSpPr>
        <p:spPr>
          <a:xfrm>
            <a:off x="3855670" y="2935029"/>
            <a:ext cx="1432322" cy="1327935"/>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228600" lvl="2" marL="1371600" algn="l">
              <a:lnSpc>
                <a:spcPct val="95000"/>
              </a:lnSpc>
              <a:spcBef>
                <a:spcPts val="450"/>
              </a:spcBef>
              <a:spcAft>
                <a:spcPts val="0"/>
              </a:spcAft>
              <a:buSzPts val="1725"/>
              <a:buNone/>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84" name="Google Shape;284;p49"/>
          <p:cNvSpPr txBox="1"/>
          <p:nvPr>
            <p:ph idx="4" type="body"/>
          </p:nvPr>
        </p:nvSpPr>
        <p:spPr>
          <a:xfrm>
            <a:off x="5612651" y="2935029"/>
            <a:ext cx="1432322" cy="1327935"/>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85" name="Google Shape;285;p49"/>
          <p:cNvSpPr txBox="1"/>
          <p:nvPr>
            <p:ph idx="5" type="body"/>
          </p:nvPr>
        </p:nvSpPr>
        <p:spPr>
          <a:xfrm>
            <a:off x="7369631" y="2935029"/>
            <a:ext cx="1432322" cy="1327935"/>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286" name="Google Shape;286;p49"/>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287" name="Google Shape;287;p49"/>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49"/>
          <p:cNvSpPr txBox="1"/>
          <p:nvPr>
            <p:ph idx="6"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289" name="Google Shape;289;p49"/>
          <p:cNvSpPr/>
          <p:nvPr>
            <p:ph idx="7" type="body"/>
          </p:nvPr>
        </p:nvSpPr>
        <p:spPr>
          <a:xfrm>
            <a:off x="342047"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90" name="Google Shape;290;p49"/>
          <p:cNvSpPr/>
          <p:nvPr>
            <p:ph idx="8" type="body"/>
          </p:nvPr>
        </p:nvSpPr>
        <p:spPr>
          <a:xfrm>
            <a:off x="2098943"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91" name="Google Shape;291;p49"/>
          <p:cNvSpPr/>
          <p:nvPr>
            <p:ph idx="9" type="body"/>
          </p:nvPr>
        </p:nvSpPr>
        <p:spPr>
          <a:xfrm>
            <a:off x="3855839"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92" name="Google Shape;292;p49"/>
          <p:cNvSpPr/>
          <p:nvPr>
            <p:ph idx="13" type="body"/>
          </p:nvPr>
        </p:nvSpPr>
        <p:spPr>
          <a:xfrm>
            <a:off x="5612735"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293" name="Google Shape;293;p49"/>
          <p:cNvSpPr/>
          <p:nvPr>
            <p:ph idx="14" type="body"/>
          </p:nvPr>
        </p:nvSpPr>
        <p:spPr>
          <a:xfrm>
            <a:off x="7369631" y="1406010"/>
            <a:ext cx="1432322" cy="1430054"/>
          </a:xfrm>
          <a:prstGeom prst="ellipse">
            <a:avLst/>
          </a:prstGeom>
          <a:solidFill>
            <a:schemeClr val="accent1"/>
          </a:solidFill>
          <a:ln>
            <a:noFill/>
          </a:ln>
        </p:spPr>
        <p:txBody>
          <a:bodyPr anchorCtr="0" anchor="ctr" bIns="0" lIns="0" spcFirstLastPara="1" rIns="0" wrap="square" tIns="0"/>
          <a:lstStyle>
            <a:lvl1pPr indent="-375285" lvl="0" marL="457200" algn="ctr">
              <a:lnSpc>
                <a:spcPct val="92000"/>
              </a:lnSpc>
              <a:spcBef>
                <a:spcPts val="450"/>
              </a:spcBef>
              <a:spcAft>
                <a:spcPts val="0"/>
              </a:spcAft>
              <a:buSzPts val="2310"/>
              <a:buFont typeface="Arial"/>
              <a:buChar char="​"/>
              <a:defRPr b="1" sz="3300">
                <a:solidFill>
                  <a:srgbClr val="FFFFFF"/>
                </a:solidFill>
              </a:defRPr>
            </a:lvl1pPr>
            <a:lvl2pPr indent="-338137" lvl="1" marL="914400" algn="l">
              <a:lnSpc>
                <a:spcPct val="95000"/>
              </a:lnSpc>
              <a:spcBef>
                <a:spcPts val="450"/>
              </a:spcBef>
              <a:spcAft>
                <a:spcPts val="0"/>
              </a:spcAft>
              <a:buSzPts val="1725"/>
              <a:buFont typeface="Arial"/>
              <a:buChar char="​"/>
              <a:defRPr b="1"/>
            </a:lvl2pPr>
            <a:lvl3pPr indent="-338137" lvl="2" marL="1371600" algn="l">
              <a:lnSpc>
                <a:spcPct val="95000"/>
              </a:lnSpc>
              <a:spcBef>
                <a:spcPts val="450"/>
              </a:spcBef>
              <a:spcAft>
                <a:spcPts val="0"/>
              </a:spcAft>
              <a:buSzPts val="1725"/>
              <a:buChar char="•"/>
              <a:defRPr b="1"/>
            </a:lvl3pPr>
            <a:lvl4pPr indent="-304800" lvl="3" marL="1828800" algn="l">
              <a:lnSpc>
                <a:spcPct val="95000"/>
              </a:lnSpc>
              <a:spcBef>
                <a:spcPts val="450"/>
              </a:spcBef>
              <a:spcAft>
                <a:spcPts val="0"/>
              </a:spcAft>
              <a:buSzPts val="1200"/>
              <a:buChar char="−"/>
              <a:defRPr b="1"/>
            </a:lvl4pPr>
            <a:lvl5pPr indent="-323850" lvl="4" marL="2286000" algn="l">
              <a:lnSpc>
                <a:spcPct val="95000"/>
              </a:lnSpc>
              <a:spcBef>
                <a:spcPts val="450"/>
              </a:spcBef>
              <a:spcAft>
                <a:spcPts val="0"/>
              </a:spcAft>
              <a:buSzPts val="1500"/>
              <a:buChar char="​"/>
              <a:defRPr b="1"/>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p:cSld name="3 Icons and Supporting Text">
    <p:spTree>
      <p:nvGrpSpPr>
        <p:cNvPr id="294" name="Shape 294"/>
        <p:cNvGrpSpPr/>
        <p:nvPr/>
      </p:nvGrpSpPr>
      <p:grpSpPr>
        <a:xfrm>
          <a:off x="0" y="0"/>
          <a:ext cx="0" cy="0"/>
          <a:chOff x="0" y="0"/>
          <a:chExt cx="0" cy="0"/>
        </a:xfrm>
      </p:grpSpPr>
      <p:sp>
        <p:nvSpPr>
          <p:cNvPr id="295" name="Google Shape;295;p50"/>
          <p:cNvSpPr txBox="1"/>
          <p:nvPr>
            <p:ph idx="1" type="body"/>
          </p:nvPr>
        </p:nvSpPr>
        <p:spPr>
          <a:xfrm>
            <a:off x="339182" y="3078476"/>
            <a:ext cx="2733620" cy="1175807"/>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96" name="Google Shape;296;p50"/>
          <p:cNvSpPr txBox="1"/>
          <p:nvPr>
            <p:ph idx="2" type="body"/>
          </p:nvPr>
        </p:nvSpPr>
        <p:spPr>
          <a:xfrm>
            <a:off x="3205814" y="3078476"/>
            <a:ext cx="2730754" cy="1175807"/>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97" name="Google Shape;297;p50"/>
          <p:cNvSpPr txBox="1"/>
          <p:nvPr>
            <p:ph idx="3" type="body"/>
          </p:nvPr>
        </p:nvSpPr>
        <p:spPr>
          <a:xfrm>
            <a:off x="6069580" y="3078476"/>
            <a:ext cx="2727892" cy="1175807"/>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298" name="Google Shape;298;p50"/>
          <p:cNvSpPr/>
          <p:nvPr/>
        </p:nvSpPr>
        <p:spPr>
          <a:xfrm>
            <a:off x="946477"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299" name="Google Shape;299;p50"/>
          <p:cNvSpPr/>
          <p:nvPr/>
        </p:nvSpPr>
        <p:spPr>
          <a:xfrm>
            <a:off x="3788744"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00" name="Google Shape;300;p50"/>
          <p:cNvSpPr/>
          <p:nvPr/>
        </p:nvSpPr>
        <p:spPr>
          <a:xfrm>
            <a:off x="6674452"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01" name="Google Shape;301;p50"/>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50"/>
          <p:cNvSpPr txBox="1"/>
          <p:nvPr>
            <p:ph idx="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Icons and Supporting Text - Dark">
  <p:cSld name="3 Icons and Supporting Text - Dark">
    <p:bg>
      <p:bgPr>
        <a:solidFill>
          <a:schemeClr val="lt2"/>
        </a:solidFill>
      </p:bgPr>
    </p:bg>
    <p:spTree>
      <p:nvGrpSpPr>
        <p:cNvPr id="303" name="Shape 303"/>
        <p:cNvGrpSpPr/>
        <p:nvPr/>
      </p:nvGrpSpPr>
      <p:grpSpPr>
        <a:xfrm>
          <a:off x="0" y="0"/>
          <a:ext cx="0" cy="0"/>
          <a:chOff x="0" y="0"/>
          <a:chExt cx="0" cy="0"/>
        </a:xfrm>
      </p:grpSpPr>
      <p:sp>
        <p:nvSpPr>
          <p:cNvPr id="304" name="Google Shape;304;p51"/>
          <p:cNvSpPr txBox="1"/>
          <p:nvPr>
            <p:ph idx="1" type="body"/>
          </p:nvPr>
        </p:nvSpPr>
        <p:spPr>
          <a:xfrm>
            <a:off x="339182" y="3078476"/>
            <a:ext cx="2733620" cy="1175807"/>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05" name="Google Shape;305;p51"/>
          <p:cNvSpPr txBox="1"/>
          <p:nvPr>
            <p:ph idx="2" type="body"/>
          </p:nvPr>
        </p:nvSpPr>
        <p:spPr>
          <a:xfrm>
            <a:off x="3205814" y="3078476"/>
            <a:ext cx="2730754" cy="1175807"/>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06" name="Google Shape;306;p51"/>
          <p:cNvSpPr txBox="1"/>
          <p:nvPr>
            <p:ph idx="3" type="body"/>
          </p:nvPr>
        </p:nvSpPr>
        <p:spPr>
          <a:xfrm>
            <a:off x="6069580" y="3078476"/>
            <a:ext cx="2727892" cy="1175807"/>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07" name="Google Shape;307;p51"/>
          <p:cNvSpPr/>
          <p:nvPr/>
        </p:nvSpPr>
        <p:spPr>
          <a:xfrm>
            <a:off x="946477"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08" name="Google Shape;308;p51"/>
          <p:cNvSpPr/>
          <p:nvPr/>
        </p:nvSpPr>
        <p:spPr>
          <a:xfrm>
            <a:off x="3788744"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09" name="Google Shape;309;p51"/>
          <p:cNvSpPr/>
          <p:nvPr/>
        </p:nvSpPr>
        <p:spPr>
          <a:xfrm>
            <a:off x="6674452" y="1393679"/>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10" name="Google Shape;310;p51"/>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51"/>
          <p:cNvSpPr txBox="1"/>
          <p:nvPr>
            <p:ph idx="4"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pic>
        <p:nvPicPr>
          <p:cNvPr id="312" name="Google Shape;312;p51"/>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p:cSld name="4 Icons and Supporting Text">
    <p:spTree>
      <p:nvGrpSpPr>
        <p:cNvPr id="313" name="Shape 313"/>
        <p:cNvGrpSpPr/>
        <p:nvPr/>
      </p:nvGrpSpPr>
      <p:grpSpPr>
        <a:xfrm>
          <a:off x="0" y="0"/>
          <a:ext cx="0" cy="0"/>
          <a:chOff x="0" y="0"/>
          <a:chExt cx="0" cy="0"/>
        </a:xfrm>
      </p:grpSpPr>
      <p:sp>
        <p:nvSpPr>
          <p:cNvPr id="314" name="Google Shape;314;p52"/>
          <p:cNvSpPr txBox="1"/>
          <p:nvPr>
            <p:ph idx="1" type="body"/>
          </p:nvPr>
        </p:nvSpPr>
        <p:spPr>
          <a:xfrm>
            <a:off x="339182" y="3078475"/>
            <a:ext cx="2014812"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15" name="Google Shape;315;p52"/>
          <p:cNvSpPr txBox="1"/>
          <p:nvPr>
            <p:ph idx="2" type="body"/>
          </p:nvPr>
        </p:nvSpPr>
        <p:spPr>
          <a:xfrm>
            <a:off x="2487007" y="3078475"/>
            <a:ext cx="2017678"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16" name="Google Shape;316;p52"/>
          <p:cNvSpPr txBox="1"/>
          <p:nvPr>
            <p:ph idx="3" type="body"/>
          </p:nvPr>
        </p:nvSpPr>
        <p:spPr>
          <a:xfrm>
            <a:off x="4640561" y="3078475"/>
            <a:ext cx="2011949"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228600" lvl="1" marL="914400" algn="l">
              <a:lnSpc>
                <a:spcPct val="95000"/>
              </a:lnSpc>
              <a:spcBef>
                <a:spcPts val="450"/>
              </a:spcBef>
              <a:spcAft>
                <a:spcPts val="0"/>
              </a:spcAft>
              <a:buSzPts val="1725"/>
              <a:buNone/>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17" name="Google Shape;317;p52"/>
          <p:cNvSpPr/>
          <p:nvPr/>
        </p:nvSpPr>
        <p:spPr>
          <a:xfrm>
            <a:off x="585641"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18" name="Google Shape;318;p52"/>
          <p:cNvSpPr/>
          <p:nvPr/>
        </p:nvSpPr>
        <p:spPr>
          <a:xfrm>
            <a:off x="2734898"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19" name="Google Shape;319;p52"/>
          <p:cNvSpPr txBox="1"/>
          <p:nvPr>
            <p:ph idx="4" type="body"/>
          </p:nvPr>
        </p:nvSpPr>
        <p:spPr>
          <a:xfrm>
            <a:off x="6785522" y="3078475"/>
            <a:ext cx="2011949"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20" name="Google Shape;320;p52"/>
          <p:cNvSpPr/>
          <p:nvPr/>
        </p:nvSpPr>
        <p:spPr>
          <a:xfrm>
            <a:off x="4885588"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21" name="Google Shape;321;p52"/>
          <p:cNvSpPr/>
          <p:nvPr/>
        </p:nvSpPr>
        <p:spPr>
          <a:xfrm>
            <a:off x="7030549"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22" name="Google Shape;322;p52"/>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52"/>
          <p:cNvSpPr txBox="1"/>
          <p:nvPr>
            <p:ph idx="5"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Icons and Supporting Text - Dark">
  <p:cSld name="4 Icons and Supporting Text - Dark">
    <p:bg>
      <p:bgPr>
        <a:solidFill>
          <a:schemeClr val="lt2"/>
        </a:solidFill>
      </p:bgPr>
    </p:bg>
    <p:spTree>
      <p:nvGrpSpPr>
        <p:cNvPr id="324" name="Shape 324"/>
        <p:cNvGrpSpPr/>
        <p:nvPr/>
      </p:nvGrpSpPr>
      <p:grpSpPr>
        <a:xfrm>
          <a:off x="0" y="0"/>
          <a:ext cx="0" cy="0"/>
          <a:chOff x="0" y="0"/>
          <a:chExt cx="0" cy="0"/>
        </a:xfrm>
      </p:grpSpPr>
      <p:sp>
        <p:nvSpPr>
          <p:cNvPr id="325" name="Google Shape;325;p53"/>
          <p:cNvSpPr txBox="1"/>
          <p:nvPr>
            <p:ph idx="1" type="body"/>
          </p:nvPr>
        </p:nvSpPr>
        <p:spPr>
          <a:xfrm>
            <a:off x="339182" y="3078475"/>
            <a:ext cx="2014812"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26" name="Google Shape;326;p53"/>
          <p:cNvSpPr txBox="1"/>
          <p:nvPr>
            <p:ph idx="2" type="body"/>
          </p:nvPr>
        </p:nvSpPr>
        <p:spPr>
          <a:xfrm>
            <a:off x="2487007" y="3078475"/>
            <a:ext cx="2017678"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228600" lvl="1" marL="914400" algn="l">
              <a:lnSpc>
                <a:spcPct val="95000"/>
              </a:lnSpc>
              <a:spcBef>
                <a:spcPts val="450"/>
              </a:spcBef>
              <a:spcAft>
                <a:spcPts val="0"/>
              </a:spcAft>
              <a:buSzPts val="1725"/>
              <a:buNone/>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27" name="Google Shape;327;p53"/>
          <p:cNvSpPr txBox="1"/>
          <p:nvPr>
            <p:ph idx="3" type="body"/>
          </p:nvPr>
        </p:nvSpPr>
        <p:spPr>
          <a:xfrm>
            <a:off x="4640561" y="3078475"/>
            <a:ext cx="2011949"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28" name="Google Shape;328;p53"/>
          <p:cNvSpPr/>
          <p:nvPr/>
        </p:nvSpPr>
        <p:spPr>
          <a:xfrm>
            <a:off x="585641"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29" name="Google Shape;329;p53"/>
          <p:cNvSpPr/>
          <p:nvPr/>
        </p:nvSpPr>
        <p:spPr>
          <a:xfrm>
            <a:off x="2734898"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30" name="Google Shape;330;p53"/>
          <p:cNvSpPr txBox="1"/>
          <p:nvPr>
            <p:ph idx="4" type="body"/>
          </p:nvPr>
        </p:nvSpPr>
        <p:spPr>
          <a:xfrm>
            <a:off x="6785522" y="3078475"/>
            <a:ext cx="2011949" cy="117580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228600" lvl="1" marL="914400" algn="l">
              <a:lnSpc>
                <a:spcPct val="95000"/>
              </a:lnSpc>
              <a:spcBef>
                <a:spcPts val="450"/>
              </a:spcBef>
              <a:spcAft>
                <a:spcPts val="0"/>
              </a:spcAft>
              <a:buSzPts val="1725"/>
              <a:buNone/>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31" name="Google Shape;331;p53"/>
          <p:cNvSpPr/>
          <p:nvPr/>
        </p:nvSpPr>
        <p:spPr>
          <a:xfrm>
            <a:off x="4885588"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32" name="Google Shape;332;p53"/>
          <p:cNvSpPr/>
          <p:nvPr/>
        </p:nvSpPr>
        <p:spPr>
          <a:xfrm>
            <a:off x="7030549" y="1402581"/>
            <a:ext cx="1521896" cy="1521896"/>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pic>
        <p:nvPicPr>
          <p:cNvPr id="333" name="Google Shape;333;p53"/>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334" name="Google Shape;334;p53"/>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53"/>
          <p:cNvSpPr txBox="1"/>
          <p:nvPr>
            <p:ph idx="5" type="subTitle"/>
          </p:nvPr>
        </p:nvSpPr>
        <p:spPr>
          <a:xfrm>
            <a:off x="342048" y="660003"/>
            <a:ext cx="8459905" cy="205950"/>
          </a:xfrm>
          <a:prstGeom prst="rect">
            <a:avLst/>
          </a:prstGeom>
          <a:solidFill>
            <a:schemeClr val="lt1"/>
          </a:solid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p:cSld name="5 Icons and Supporting Text">
    <p:spTree>
      <p:nvGrpSpPr>
        <p:cNvPr id="336" name="Shape 336"/>
        <p:cNvGrpSpPr/>
        <p:nvPr/>
      </p:nvGrpSpPr>
      <p:grpSpPr>
        <a:xfrm>
          <a:off x="0" y="0"/>
          <a:ext cx="0" cy="0"/>
          <a:chOff x="0" y="0"/>
          <a:chExt cx="0" cy="0"/>
        </a:xfrm>
      </p:grpSpPr>
      <p:sp>
        <p:nvSpPr>
          <p:cNvPr id="337" name="Google Shape;337;p54"/>
          <p:cNvSpPr txBox="1"/>
          <p:nvPr>
            <p:ph idx="1" type="body"/>
          </p:nvPr>
        </p:nvSpPr>
        <p:spPr>
          <a:xfrm>
            <a:off x="344974"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38" name="Google Shape;338;p54"/>
          <p:cNvSpPr txBox="1"/>
          <p:nvPr>
            <p:ph idx="2" type="body"/>
          </p:nvPr>
        </p:nvSpPr>
        <p:spPr>
          <a:xfrm>
            <a:off x="2098690"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39" name="Google Shape;339;p54"/>
          <p:cNvSpPr txBox="1"/>
          <p:nvPr>
            <p:ph idx="3" type="body"/>
          </p:nvPr>
        </p:nvSpPr>
        <p:spPr>
          <a:xfrm>
            <a:off x="3855838"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40" name="Google Shape;340;p54"/>
          <p:cNvSpPr txBox="1"/>
          <p:nvPr>
            <p:ph idx="4" type="body"/>
          </p:nvPr>
        </p:nvSpPr>
        <p:spPr>
          <a:xfrm>
            <a:off x="5612651"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41" name="Google Shape;341;p54"/>
          <p:cNvSpPr txBox="1"/>
          <p:nvPr>
            <p:ph idx="5" type="body"/>
          </p:nvPr>
        </p:nvSpPr>
        <p:spPr>
          <a:xfrm>
            <a:off x="7376060"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342" name="Google Shape;342;p54"/>
          <p:cNvSpPr/>
          <p:nvPr/>
        </p:nvSpPr>
        <p:spPr>
          <a:xfrm>
            <a:off x="344974"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43" name="Google Shape;343;p54"/>
          <p:cNvSpPr/>
          <p:nvPr/>
        </p:nvSpPr>
        <p:spPr>
          <a:xfrm>
            <a:off x="2093751"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44" name="Google Shape;344;p54"/>
          <p:cNvSpPr/>
          <p:nvPr/>
        </p:nvSpPr>
        <p:spPr>
          <a:xfrm>
            <a:off x="3855839"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45" name="Google Shape;345;p54"/>
          <p:cNvSpPr/>
          <p:nvPr/>
        </p:nvSpPr>
        <p:spPr>
          <a:xfrm>
            <a:off x="5617927"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46" name="Google Shape;346;p54"/>
          <p:cNvSpPr/>
          <p:nvPr/>
        </p:nvSpPr>
        <p:spPr>
          <a:xfrm>
            <a:off x="7376061"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47" name="Google Shape;347;p54"/>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54"/>
          <p:cNvSpPr txBox="1"/>
          <p:nvPr>
            <p:ph idx="6"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 Icons and Supporting Text - Dark">
  <p:cSld name="5 Icons and Supporting Text - Dark">
    <p:bg>
      <p:bgPr>
        <a:solidFill>
          <a:schemeClr val="lt2"/>
        </a:solidFill>
      </p:bgPr>
    </p:bg>
    <p:spTree>
      <p:nvGrpSpPr>
        <p:cNvPr id="349" name="Shape 349"/>
        <p:cNvGrpSpPr/>
        <p:nvPr/>
      </p:nvGrpSpPr>
      <p:grpSpPr>
        <a:xfrm>
          <a:off x="0" y="0"/>
          <a:ext cx="0" cy="0"/>
          <a:chOff x="0" y="0"/>
          <a:chExt cx="0" cy="0"/>
        </a:xfrm>
      </p:grpSpPr>
      <p:sp>
        <p:nvSpPr>
          <p:cNvPr id="350" name="Google Shape;350;p55"/>
          <p:cNvSpPr txBox="1"/>
          <p:nvPr>
            <p:ph idx="1" type="body"/>
          </p:nvPr>
        </p:nvSpPr>
        <p:spPr>
          <a:xfrm>
            <a:off x="344974"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51" name="Google Shape;351;p55"/>
          <p:cNvSpPr txBox="1"/>
          <p:nvPr>
            <p:ph idx="2" type="body"/>
          </p:nvPr>
        </p:nvSpPr>
        <p:spPr>
          <a:xfrm>
            <a:off x="2098690"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228600" lvl="1" marL="914400" algn="l">
              <a:lnSpc>
                <a:spcPct val="95000"/>
              </a:lnSpc>
              <a:spcBef>
                <a:spcPts val="450"/>
              </a:spcBef>
              <a:spcAft>
                <a:spcPts val="0"/>
              </a:spcAft>
              <a:buSzPts val="1725"/>
              <a:buNone/>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52" name="Google Shape;352;p55"/>
          <p:cNvSpPr txBox="1"/>
          <p:nvPr>
            <p:ph idx="3" type="body"/>
          </p:nvPr>
        </p:nvSpPr>
        <p:spPr>
          <a:xfrm>
            <a:off x="3855838"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53" name="Google Shape;353;p55"/>
          <p:cNvSpPr txBox="1"/>
          <p:nvPr>
            <p:ph idx="4" type="body"/>
          </p:nvPr>
        </p:nvSpPr>
        <p:spPr>
          <a:xfrm>
            <a:off x="5612651"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54" name="Google Shape;354;p55"/>
          <p:cNvSpPr txBox="1"/>
          <p:nvPr>
            <p:ph idx="5" type="body"/>
          </p:nvPr>
        </p:nvSpPr>
        <p:spPr>
          <a:xfrm>
            <a:off x="7376060" y="2914705"/>
            <a:ext cx="1432322" cy="1339578"/>
          </a:xfrm>
          <a:prstGeom prst="rect">
            <a:avLst/>
          </a:prstGeom>
          <a:noFill/>
          <a:ln>
            <a:noFill/>
          </a:ln>
        </p:spPr>
        <p:txBody>
          <a:bodyPr anchorCtr="0" anchor="t" bIns="45700" lIns="0" spcFirstLastPara="1" rIns="0" wrap="square" tIns="182875"/>
          <a:lstStyle>
            <a:lvl1pPr indent="-308610" lvl="0" marL="457200" algn="ctr">
              <a:lnSpc>
                <a:spcPct val="92000"/>
              </a:lnSpc>
              <a:spcBef>
                <a:spcPts val="450"/>
              </a:spcBef>
              <a:spcAft>
                <a:spcPts val="0"/>
              </a:spcAft>
              <a:buSzPts val="1260"/>
              <a:buFont typeface="Arial"/>
              <a:buChar char="​"/>
              <a:defRPr/>
            </a:lvl1pPr>
            <a:lvl2pPr indent="-338137" lvl="1" marL="914400" algn="l">
              <a:lnSpc>
                <a:spcPct val="95000"/>
              </a:lnSpc>
              <a:spcBef>
                <a:spcPts val="450"/>
              </a:spcBef>
              <a:spcAft>
                <a:spcPts val="0"/>
              </a:spcAft>
              <a:buSzPts val="1725"/>
              <a:buChar char="•"/>
              <a:defRPr/>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355" name="Google Shape;355;p55"/>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356" name="Google Shape;356;p55"/>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7" name="Google Shape;357;p55"/>
          <p:cNvSpPr txBox="1"/>
          <p:nvPr>
            <p:ph idx="6"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358" name="Google Shape;358;p55"/>
          <p:cNvSpPr/>
          <p:nvPr/>
        </p:nvSpPr>
        <p:spPr>
          <a:xfrm>
            <a:off x="344974"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59" name="Google Shape;359;p55"/>
          <p:cNvSpPr/>
          <p:nvPr/>
        </p:nvSpPr>
        <p:spPr>
          <a:xfrm>
            <a:off x="2093751"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60" name="Google Shape;360;p55"/>
          <p:cNvSpPr/>
          <p:nvPr/>
        </p:nvSpPr>
        <p:spPr>
          <a:xfrm>
            <a:off x="3855839"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61" name="Google Shape;361;p55"/>
          <p:cNvSpPr/>
          <p:nvPr/>
        </p:nvSpPr>
        <p:spPr>
          <a:xfrm>
            <a:off x="5617927"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
        <p:nvSpPr>
          <p:cNvPr id="362" name="Google Shape;362;p55"/>
          <p:cNvSpPr/>
          <p:nvPr/>
        </p:nvSpPr>
        <p:spPr>
          <a:xfrm>
            <a:off x="7376061" y="1403734"/>
            <a:ext cx="1432322" cy="1432330"/>
          </a:xfrm>
          <a:prstGeom prst="ellipse">
            <a:avLst/>
          </a:prstGeom>
          <a:solidFill>
            <a:schemeClr val="accent1"/>
          </a:solidFill>
          <a:ln>
            <a:noFill/>
          </a:ln>
        </p:spPr>
        <p:txBody>
          <a:bodyPr anchorCtr="0" anchor="ctr" bIns="0" lIns="0" spcFirstLastPara="1" rIns="0" wrap="square" tIns="0">
            <a:noAutofit/>
          </a:bodyPr>
          <a:lstStyle/>
          <a:p>
            <a:pPr indent="145494" lvl="0" marL="1191" marR="0" rtl="0" algn="ctr">
              <a:lnSpc>
                <a:spcPct val="92000"/>
              </a:lnSpc>
              <a:spcBef>
                <a:spcPts val="0"/>
              </a:spcBef>
              <a:spcAft>
                <a:spcPts val="0"/>
              </a:spcAft>
              <a:buClr>
                <a:srgbClr val="63A70A"/>
              </a:buClr>
              <a:buSzPts val="2310"/>
              <a:buFont typeface="Arial"/>
              <a:buNone/>
            </a:pPr>
            <a:r>
              <a:t/>
            </a:r>
            <a:endParaRPr b="1" i="0" sz="3300" u="none" cap="none" strike="noStrike">
              <a:solidFill>
                <a:schemeClr val="accen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howMasterSp="0">
  <p:cSld name="Quote">
    <p:bg>
      <p:bgPr>
        <a:blipFill>
          <a:blip r:embed="rId2">
            <a:alphaModFix/>
          </a:blip>
          <a:stretch>
            <a:fillRect/>
          </a:stretch>
        </a:blipFill>
      </p:bgPr>
    </p:bg>
    <p:spTree>
      <p:nvGrpSpPr>
        <p:cNvPr id="363" name="Shape 363"/>
        <p:cNvGrpSpPr/>
        <p:nvPr/>
      </p:nvGrpSpPr>
      <p:grpSpPr>
        <a:xfrm>
          <a:off x="0" y="0"/>
          <a:ext cx="0" cy="0"/>
          <a:chOff x="0" y="0"/>
          <a:chExt cx="0" cy="0"/>
        </a:xfrm>
      </p:grpSpPr>
      <p:sp>
        <p:nvSpPr>
          <p:cNvPr id="364" name="Google Shape;364;p56"/>
          <p:cNvSpPr txBox="1"/>
          <p:nvPr>
            <p:ph idx="1" type="subTitle"/>
          </p:nvPr>
        </p:nvSpPr>
        <p:spPr>
          <a:xfrm>
            <a:off x="1076172" y="3322452"/>
            <a:ext cx="6991657" cy="359861"/>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050"/>
              <a:buNone/>
              <a:defRPr sz="15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365" name="Google Shape;365;p56"/>
          <p:cNvSpPr txBox="1"/>
          <p:nvPr>
            <p:ph type="title"/>
          </p:nvPr>
        </p:nvSpPr>
        <p:spPr>
          <a:xfrm>
            <a:off x="1076171" y="224406"/>
            <a:ext cx="6991658" cy="2526050"/>
          </a:xfrm>
          <a:prstGeom prst="rect">
            <a:avLst/>
          </a:prstGeom>
          <a:noFill/>
          <a:ln>
            <a:noFill/>
          </a:ln>
        </p:spPr>
        <p:txBody>
          <a:bodyPr anchorCtr="0" anchor="b" bIns="91425" lIns="0" spcFirstLastPara="1" rIns="0" wrap="square" tIns="82275"/>
          <a:lstStyle>
            <a:lvl1pPr lvl="0" algn="ctr">
              <a:lnSpc>
                <a:spcPct val="86000"/>
              </a:lnSpc>
              <a:spcBef>
                <a:spcPts val="0"/>
              </a:spcBef>
              <a:spcAft>
                <a:spcPts val="0"/>
              </a:spcAft>
              <a:buClr>
                <a:schemeClr val="dk1"/>
              </a:buClr>
              <a:buSzPts val="4320"/>
              <a:buFont typeface="Arial"/>
              <a:buChar char="“"/>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66" name="Google Shape;366;p56"/>
          <p:cNvCxnSpPr/>
          <p:nvPr/>
        </p:nvCxnSpPr>
        <p:spPr>
          <a:xfrm>
            <a:off x="2919917" y="3051649"/>
            <a:ext cx="3282630" cy="0"/>
          </a:xfrm>
          <a:prstGeom prst="straightConnector1">
            <a:avLst/>
          </a:prstGeom>
          <a:noFill/>
          <a:ln cap="rnd" cmpd="sng" w="38100">
            <a:solidFill>
              <a:schemeClr val="accent1"/>
            </a:solidFill>
            <a:prstDash val="solid"/>
            <a:miter lim="800000"/>
            <a:headEnd len="sm" w="sm" type="none"/>
            <a:tailEnd len="sm" w="sm" type="none"/>
          </a:ln>
        </p:spPr>
      </p:cxnSp>
      <p:pic>
        <p:nvPicPr>
          <p:cNvPr id="367" name="Google Shape;367;p56"/>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368" name="Google Shape;368;p56"/>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showMasterSp="0">
  <p:cSld name="Photo and Title">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p57"/>
          <p:cNvSpPr/>
          <p:nvPr/>
        </p:nvSpPr>
        <p:spPr>
          <a:xfrm>
            <a:off x="0" y="0"/>
            <a:ext cx="9144000" cy="1404403"/>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71" name="Google Shape;371;p57"/>
          <p:cNvSpPr txBox="1"/>
          <p:nvPr>
            <p:ph type="title"/>
          </p:nvPr>
        </p:nvSpPr>
        <p:spPr>
          <a:xfrm>
            <a:off x="342047" y="232795"/>
            <a:ext cx="8459906" cy="674947"/>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57"/>
          <p:cNvSpPr txBox="1"/>
          <p:nvPr>
            <p:ph idx="1" type="subTitle"/>
          </p:nvPr>
        </p:nvSpPr>
        <p:spPr>
          <a:xfrm>
            <a:off x="342048" y="979041"/>
            <a:ext cx="8459905"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pic>
        <p:nvPicPr>
          <p:cNvPr id="373" name="Google Shape;373;p57"/>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374" name="Google Shape;374;p57"/>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in Circle" showMasterSp="0">
  <p:cSld name="Photo and Title in Circle">
    <p:bg>
      <p:bgPr>
        <a:blipFill>
          <a:blip r:embed="rId2">
            <a:alphaModFix/>
          </a:blip>
          <a:stretch>
            <a:fillRect/>
          </a:stretch>
        </a:blipFill>
      </p:bgPr>
    </p:bg>
    <p:spTree>
      <p:nvGrpSpPr>
        <p:cNvPr id="375" name="Shape 375"/>
        <p:cNvGrpSpPr/>
        <p:nvPr/>
      </p:nvGrpSpPr>
      <p:grpSpPr>
        <a:xfrm>
          <a:off x="0" y="0"/>
          <a:ext cx="0" cy="0"/>
          <a:chOff x="0" y="0"/>
          <a:chExt cx="0" cy="0"/>
        </a:xfrm>
      </p:grpSpPr>
      <p:sp>
        <p:nvSpPr>
          <p:cNvPr id="376" name="Google Shape;376;p58"/>
          <p:cNvSpPr/>
          <p:nvPr/>
        </p:nvSpPr>
        <p:spPr>
          <a:xfrm>
            <a:off x="4814112" y="590421"/>
            <a:ext cx="3797944" cy="3797944"/>
          </a:xfrm>
          <a:prstGeom prst="ellipse">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77" name="Google Shape;377;p58"/>
          <p:cNvSpPr txBox="1"/>
          <p:nvPr>
            <p:ph type="title"/>
          </p:nvPr>
        </p:nvSpPr>
        <p:spPr>
          <a:xfrm>
            <a:off x="5098783" y="2004678"/>
            <a:ext cx="3228601" cy="674947"/>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8" name="Google Shape;378;p58"/>
          <p:cNvSpPr txBox="1"/>
          <p:nvPr>
            <p:ph idx="1" type="subTitle"/>
          </p:nvPr>
        </p:nvSpPr>
        <p:spPr>
          <a:xfrm>
            <a:off x="5098783" y="2750924"/>
            <a:ext cx="3228600"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pic>
        <p:nvPicPr>
          <p:cNvPr id="379" name="Google Shape;379;p58"/>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380" name="Google Shape;380;p58"/>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Content" showMasterSp="0">
  <p:cSld name="Photo and Content">
    <p:bg>
      <p:bgPr>
        <a:blipFill>
          <a:blip r:embed="rId2">
            <a:alphaModFix/>
          </a:blip>
          <a:stretch>
            <a:fillRect/>
          </a:stretch>
        </a:blipFill>
      </p:bgPr>
    </p:bg>
    <p:spTree>
      <p:nvGrpSpPr>
        <p:cNvPr id="381" name="Shape 381"/>
        <p:cNvGrpSpPr/>
        <p:nvPr/>
      </p:nvGrpSpPr>
      <p:grpSpPr>
        <a:xfrm>
          <a:off x="0" y="0"/>
          <a:ext cx="0" cy="0"/>
          <a:chOff x="0" y="0"/>
          <a:chExt cx="0" cy="0"/>
        </a:xfrm>
      </p:grpSpPr>
      <p:sp>
        <p:nvSpPr>
          <p:cNvPr id="382" name="Google Shape;382;p59"/>
          <p:cNvSpPr/>
          <p:nvPr/>
        </p:nvSpPr>
        <p:spPr>
          <a:xfrm>
            <a:off x="4914900" y="0"/>
            <a:ext cx="4229100" cy="5143500"/>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83" name="Google Shape;383;p59"/>
          <p:cNvSpPr txBox="1"/>
          <p:nvPr>
            <p:ph type="title"/>
          </p:nvPr>
        </p:nvSpPr>
        <p:spPr>
          <a:xfrm>
            <a:off x="5220628" y="333648"/>
            <a:ext cx="3581325" cy="674947"/>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59"/>
          <p:cNvSpPr txBox="1"/>
          <p:nvPr>
            <p:ph idx="1" type="subTitle"/>
          </p:nvPr>
        </p:nvSpPr>
        <p:spPr>
          <a:xfrm>
            <a:off x="5220628" y="1079894"/>
            <a:ext cx="3581324"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385" name="Google Shape;385;p59"/>
          <p:cNvSpPr txBox="1"/>
          <p:nvPr>
            <p:ph idx="2" type="body"/>
          </p:nvPr>
        </p:nvSpPr>
        <p:spPr>
          <a:xfrm>
            <a:off x="5220891" y="1740694"/>
            <a:ext cx="3581062" cy="2862441"/>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386" name="Google Shape;386;p59"/>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387" name="Google Shape;387;p59"/>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and Title with Bullets" showMasterSp="0">
  <p:cSld name="Photo and Title with Bullets">
    <p:bg>
      <p:bgPr>
        <a:blipFill>
          <a:blip r:embed="rId2">
            <a:alphaModFix/>
          </a:blip>
          <a:stretch>
            <a:fillRect/>
          </a:stretch>
        </a:blipFill>
      </p:bgPr>
    </p:bg>
    <p:spTree>
      <p:nvGrpSpPr>
        <p:cNvPr id="388" name="Shape 388"/>
        <p:cNvGrpSpPr/>
        <p:nvPr/>
      </p:nvGrpSpPr>
      <p:grpSpPr>
        <a:xfrm>
          <a:off x="0" y="0"/>
          <a:ext cx="0" cy="0"/>
          <a:chOff x="0" y="0"/>
          <a:chExt cx="0" cy="0"/>
        </a:xfrm>
      </p:grpSpPr>
      <p:sp>
        <p:nvSpPr>
          <p:cNvPr id="389" name="Google Shape;389;p60"/>
          <p:cNvSpPr/>
          <p:nvPr/>
        </p:nvSpPr>
        <p:spPr>
          <a:xfrm>
            <a:off x="0" y="0"/>
            <a:ext cx="9144000" cy="1404403"/>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390" name="Google Shape;390;p60"/>
          <p:cNvSpPr txBox="1"/>
          <p:nvPr>
            <p:ph type="title"/>
          </p:nvPr>
        </p:nvSpPr>
        <p:spPr>
          <a:xfrm>
            <a:off x="342047" y="232795"/>
            <a:ext cx="8459906" cy="674947"/>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1" name="Google Shape;391;p60"/>
          <p:cNvSpPr txBox="1"/>
          <p:nvPr>
            <p:ph idx="1" type="subTitle"/>
          </p:nvPr>
        </p:nvSpPr>
        <p:spPr>
          <a:xfrm>
            <a:off x="342048" y="979041"/>
            <a:ext cx="8459905"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
        <p:nvSpPr>
          <p:cNvPr id="392" name="Google Shape;392;p60"/>
          <p:cNvSpPr/>
          <p:nvPr>
            <p:ph idx="2" type="body"/>
          </p:nvPr>
        </p:nvSpPr>
        <p:spPr>
          <a:xfrm>
            <a:off x="4637697" y="1564483"/>
            <a:ext cx="4164257" cy="503917"/>
          </a:xfrm>
          <a:prstGeom prst="roundRect">
            <a:avLst>
              <a:gd fmla="val 1483" name="adj"/>
            </a:avLst>
          </a:prstGeom>
          <a:solidFill>
            <a:schemeClr val="lt1">
              <a:alpha val="74901"/>
            </a:schemeClr>
          </a:solidFill>
          <a:ln>
            <a:noFill/>
          </a:ln>
        </p:spPr>
        <p:txBody>
          <a:bodyPr anchorCtr="0" anchor="t" bIns="45700" lIns="182875" spcFirstLastPara="1" rIns="182875"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93" name="Google Shape;393;p60"/>
          <p:cNvSpPr/>
          <p:nvPr>
            <p:ph idx="3" type="body"/>
          </p:nvPr>
        </p:nvSpPr>
        <p:spPr>
          <a:xfrm>
            <a:off x="4637697" y="2243517"/>
            <a:ext cx="4164257" cy="503917"/>
          </a:xfrm>
          <a:prstGeom prst="roundRect">
            <a:avLst>
              <a:gd fmla="val 1483" name="adj"/>
            </a:avLst>
          </a:prstGeom>
          <a:solidFill>
            <a:schemeClr val="lt1">
              <a:alpha val="74901"/>
            </a:schemeClr>
          </a:solidFill>
          <a:ln>
            <a:noFill/>
          </a:ln>
        </p:spPr>
        <p:txBody>
          <a:bodyPr anchorCtr="0" anchor="t" bIns="45700" lIns="182875" spcFirstLastPara="1" rIns="182875"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94" name="Google Shape;394;p60"/>
          <p:cNvSpPr/>
          <p:nvPr>
            <p:ph idx="4" type="body"/>
          </p:nvPr>
        </p:nvSpPr>
        <p:spPr>
          <a:xfrm>
            <a:off x="4637697" y="2915410"/>
            <a:ext cx="4164257" cy="503917"/>
          </a:xfrm>
          <a:prstGeom prst="roundRect">
            <a:avLst>
              <a:gd fmla="val 1483" name="adj"/>
            </a:avLst>
          </a:prstGeom>
          <a:solidFill>
            <a:schemeClr val="lt1">
              <a:alpha val="74901"/>
            </a:schemeClr>
          </a:solidFill>
          <a:ln>
            <a:noFill/>
          </a:ln>
        </p:spPr>
        <p:txBody>
          <a:bodyPr anchorCtr="0" anchor="t" bIns="45700" lIns="182875" spcFirstLastPara="1" rIns="182875"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395" name="Google Shape;395;p60"/>
          <p:cNvSpPr/>
          <p:nvPr>
            <p:ph idx="5" type="body"/>
          </p:nvPr>
        </p:nvSpPr>
        <p:spPr>
          <a:xfrm>
            <a:off x="4637697" y="3589533"/>
            <a:ext cx="4164257" cy="503917"/>
          </a:xfrm>
          <a:prstGeom prst="roundRect">
            <a:avLst>
              <a:gd fmla="val 1483" name="adj"/>
            </a:avLst>
          </a:prstGeom>
          <a:solidFill>
            <a:schemeClr val="lt1">
              <a:alpha val="74901"/>
            </a:schemeClr>
          </a:solidFill>
          <a:ln>
            <a:noFill/>
          </a:ln>
        </p:spPr>
        <p:txBody>
          <a:bodyPr anchorCtr="0" anchor="t" bIns="45700" lIns="182875" spcFirstLastPara="1" rIns="182875"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pic>
        <p:nvPicPr>
          <p:cNvPr id="396" name="Google Shape;396;p60"/>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397" name="Google Shape;397;p60"/>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Background">
  <p:cSld name="Photo Background">
    <p:bg>
      <p:bgPr>
        <a:solidFill>
          <a:schemeClr val="lt1"/>
        </a:solidFill>
      </p:bgPr>
    </p:bg>
    <p:spTree>
      <p:nvGrpSpPr>
        <p:cNvPr id="398" name="Shape 398"/>
        <p:cNvGrpSpPr/>
        <p:nvPr/>
      </p:nvGrpSpPr>
      <p:grpSpPr>
        <a:xfrm>
          <a:off x="0" y="0"/>
          <a:ext cx="0" cy="0"/>
          <a:chOff x="0" y="0"/>
          <a:chExt cx="0" cy="0"/>
        </a:xfrm>
      </p:grpSpPr>
      <p:pic>
        <p:nvPicPr>
          <p:cNvPr id="399" name="Google Shape;399;p6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400" name="Google Shape;400;p61"/>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401" name="Google Shape;401;p61"/>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showMasterSp="0">
  <p:cSld name="Customer Slide – 2 Bullets">
    <p:bg>
      <p:bgPr>
        <a:solidFill>
          <a:schemeClr val="lt1"/>
        </a:solidFill>
      </p:bgPr>
    </p:bg>
    <p:spTree>
      <p:nvGrpSpPr>
        <p:cNvPr id="402" name="Shape 402"/>
        <p:cNvGrpSpPr/>
        <p:nvPr/>
      </p:nvGrpSpPr>
      <p:grpSpPr>
        <a:xfrm>
          <a:off x="0" y="0"/>
          <a:ext cx="0" cy="0"/>
          <a:chOff x="0" y="0"/>
          <a:chExt cx="0" cy="0"/>
        </a:xfrm>
      </p:grpSpPr>
      <p:pic>
        <p:nvPicPr>
          <p:cNvPr id="403" name="Google Shape;403;p62"/>
          <p:cNvPicPr preferRelativeResize="0"/>
          <p:nvPr/>
        </p:nvPicPr>
        <p:blipFill rotWithShape="1">
          <a:blip r:embed="rId2">
            <a:alphaModFix/>
          </a:blip>
          <a:srcRect b="0" l="0" r="70280" t="0"/>
          <a:stretch/>
        </p:blipFill>
        <p:spPr>
          <a:xfrm>
            <a:off x="0" y="1"/>
            <a:ext cx="2702052" cy="5142857"/>
          </a:xfrm>
          <a:prstGeom prst="rect">
            <a:avLst/>
          </a:prstGeom>
          <a:noFill/>
          <a:ln>
            <a:noFill/>
          </a:ln>
        </p:spPr>
      </p:pic>
      <p:sp>
        <p:nvSpPr>
          <p:cNvPr id="404" name="Google Shape;404;p62"/>
          <p:cNvSpPr txBox="1"/>
          <p:nvPr>
            <p:ph idx="1" type="body"/>
          </p:nvPr>
        </p:nvSpPr>
        <p:spPr>
          <a:xfrm>
            <a:off x="3072802" y="1405927"/>
            <a:ext cx="5729151" cy="3179597"/>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405" name="Google Shape;405;p62"/>
          <p:cNvSpPr/>
          <p:nvPr/>
        </p:nvSpPr>
        <p:spPr>
          <a:xfrm>
            <a:off x="562559" y="901633"/>
            <a:ext cx="1577340" cy="157734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06" name="Google Shape;406;p62"/>
          <p:cNvSpPr txBox="1"/>
          <p:nvPr>
            <p:ph idx="2" type="body"/>
          </p:nvPr>
        </p:nvSpPr>
        <p:spPr>
          <a:xfrm>
            <a:off x="3072802" y="228277"/>
            <a:ext cx="5729151" cy="155135"/>
          </a:xfrm>
          <a:prstGeom prst="rect">
            <a:avLst/>
          </a:prstGeom>
          <a:solidFill>
            <a:schemeClr val="lt1">
              <a:alpha val="14901"/>
            </a:schemeClr>
          </a:solidFill>
          <a:ln>
            <a:noFill/>
          </a:ln>
        </p:spPr>
        <p:txBody>
          <a:bodyPr anchorCtr="0" anchor="ctr" bIns="0" lIns="0" spcFirstLastPara="1" rIns="0" wrap="square" tIns="0"/>
          <a:lstStyle>
            <a:lvl1pPr indent="-281940" lvl="0" marL="457200" algn="ctr">
              <a:lnSpc>
                <a:spcPct val="100000"/>
              </a:lnSpc>
              <a:spcBef>
                <a:spcPts val="0"/>
              </a:spcBef>
              <a:spcAft>
                <a:spcPts val="0"/>
              </a:spcAft>
              <a:buSzPts val="840"/>
              <a:buFont typeface="Arial"/>
              <a:buChar char="​"/>
              <a:defRPr b="1" sz="1200" cap="none">
                <a:solidFill>
                  <a:schemeClr val="accent1"/>
                </a:solidFill>
              </a:defRPr>
            </a:lvl1pPr>
            <a:lvl2pPr indent="-305276" lvl="1" marL="914400" algn="l">
              <a:lnSpc>
                <a:spcPct val="95000"/>
              </a:lnSpc>
              <a:spcBef>
                <a:spcPts val="225"/>
              </a:spcBef>
              <a:spcAft>
                <a:spcPts val="0"/>
              </a:spcAft>
              <a:buSzPts val="1208"/>
              <a:buFont typeface="Arial"/>
              <a:buChar char="​"/>
              <a:defRPr b="1" sz="1050">
                <a:solidFill>
                  <a:schemeClr val="accent1"/>
                </a:solidFill>
              </a:defRPr>
            </a:lvl2pPr>
            <a:lvl3pPr indent="-294322" lvl="2" marL="1371600" algn="l">
              <a:lnSpc>
                <a:spcPct val="95000"/>
              </a:lnSpc>
              <a:spcBef>
                <a:spcPts val="225"/>
              </a:spcBef>
              <a:spcAft>
                <a:spcPts val="0"/>
              </a:spcAft>
              <a:buSzPts val="1035"/>
              <a:buFont typeface="Arial"/>
              <a:buChar char="​"/>
              <a:defRPr sz="900"/>
            </a:lvl3pPr>
            <a:lvl4pPr indent="-285750" lvl="3" marL="1828800" algn="l">
              <a:lnSpc>
                <a:spcPct val="95000"/>
              </a:lnSpc>
              <a:spcBef>
                <a:spcPts val="225"/>
              </a:spcBef>
              <a:spcAft>
                <a:spcPts val="0"/>
              </a:spcAft>
              <a:buSzPts val="900"/>
              <a:buFont typeface="Arial"/>
              <a:buChar char="​"/>
              <a:defRPr sz="900"/>
            </a:lvl4pPr>
            <a:lvl5pPr indent="-285750" lvl="4" marL="2286000" algn="l">
              <a:lnSpc>
                <a:spcPct val="95000"/>
              </a:lnSpc>
              <a:spcBef>
                <a:spcPts val="225"/>
              </a:spcBef>
              <a:spcAft>
                <a:spcPts val="0"/>
              </a:spcAft>
              <a:buSzPts val="900"/>
              <a:buChar char="​"/>
              <a:defRPr sz="900"/>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407" name="Google Shape;407;p62"/>
          <p:cNvSpPr txBox="1"/>
          <p:nvPr>
            <p:ph type="title"/>
          </p:nvPr>
        </p:nvSpPr>
        <p:spPr>
          <a:xfrm>
            <a:off x="3072802" y="564746"/>
            <a:ext cx="5729151" cy="501549"/>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27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408" name="Google Shape;408;p62"/>
          <p:cNvCxnSpPr/>
          <p:nvPr/>
        </p:nvCxnSpPr>
        <p:spPr>
          <a:xfrm>
            <a:off x="5658358" y="528451"/>
            <a:ext cx="558040" cy="0"/>
          </a:xfrm>
          <a:prstGeom prst="straightConnector1">
            <a:avLst/>
          </a:prstGeom>
          <a:noFill/>
          <a:ln cap="rnd" cmpd="sng" w="12700">
            <a:solidFill>
              <a:schemeClr val="accent1"/>
            </a:solidFill>
            <a:prstDash val="solid"/>
            <a:miter lim="800000"/>
            <a:headEnd len="sm" w="sm" type="none"/>
            <a:tailEnd len="sm" w="sm" type="none"/>
          </a:ln>
        </p:spPr>
      </p:cxnSp>
      <p:pic>
        <p:nvPicPr>
          <p:cNvPr id="409" name="Google Shape;409;p62"/>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410" name="Google Shape;410;p62"/>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er Slide – 2 Bullets &amp; Quote" showMasterSp="0">
  <p:cSld name="Customer Slide – 2 Bullets &amp; Quote">
    <p:bg>
      <p:bgPr>
        <a:solidFill>
          <a:schemeClr val="lt1"/>
        </a:solidFill>
      </p:bgPr>
    </p:bg>
    <p:spTree>
      <p:nvGrpSpPr>
        <p:cNvPr id="411" name="Shape 411"/>
        <p:cNvGrpSpPr/>
        <p:nvPr/>
      </p:nvGrpSpPr>
      <p:grpSpPr>
        <a:xfrm>
          <a:off x="0" y="0"/>
          <a:ext cx="0" cy="0"/>
          <a:chOff x="0" y="0"/>
          <a:chExt cx="0" cy="0"/>
        </a:xfrm>
      </p:grpSpPr>
      <p:pic>
        <p:nvPicPr>
          <p:cNvPr id="412" name="Google Shape;412;p63"/>
          <p:cNvPicPr preferRelativeResize="0"/>
          <p:nvPr/>
        </p:nvPicPr>
        <p:blipFill rotWithShape="1">
          <a:blip r:embed="rId2">
            <a:alphaModFix/>
          </a:blip>
          <a:srcRect b="0" l="0" r="70280" t="0"/>
          <a:stretch/>
        </p:blipFill>
        <p:spPr>
          <a:xfrm>
            <a:off x="0" y="1"/>
            <a:ext cx="2702052" cy="5142857"/>
          </a:xfrm>
          <a:prstGeom prst="rect">
            <a:avLst/>
          </a:prstGeom>
          <a:noFill/>
          <a:ln>
            <a:noFill/>
          </a:ln>
        </p:spPr>
      </p:pic>
      <p:sp>
        <p:nvSpPr>
          <p:cNvPr id="413" name="Google Shape;413;p63"/>
          <p:cNvSpPr txBox="1"/>
          <p:nvPr>
            <p:ph idx="1" type="body"/>
          </p:nvPr>
        </p:nvSpPr>
        <p:spPr>
          <a:xfrm>
            <a:off x="3072802" y="2589860"/>
            <a:ext cx="5729151" cy="1995664"/>
          </a:xfrm>
          <a:prstGeom prst="rect">
            <a:avLst/>
          </a:prstGeom>
          <a:noFill/>
          <a:ln>
            <a:noFill/>
          </a:ln>
        </p:spPr>
        <p:txBody>
          <a:bodyPr anchorCtr="0" anchor="t" bIns="45700" lIns="0" spcFirstLastPara="1" rIns="0" wrap="square" tIns="182875"/>
          <a:lstStyle>
            <a:lvl1pPr indent="-308610" lvl="0" marL="457200" algn="l">
              <a:lnSpc>
                <a:spcPct val="92000"/>
              </a:lnSpc>
              <a:spcBef>
                <a:spcPts val="450"/>
              </a:spcBef>
              <a:spcAft>
                <a:spcPts val="0"/>
              </a:spcAft>
              <a:buSzPts val="1260"/>
              <a:buChar char="▶"/>
              <a:defRPr/>
            </a:lvl1pPr>
            <a:lvl2pPr indent="-360044" lvl="1" marL="914400" algn="l">
              <a:lnSpc>
                <a:spcPct val="95000"/>
              </a:lnSpc>
              <a:spcBef>
                <a:spcPts val="450"/>
              </a:spcBef>
              <a:spcAft>
                <a:spcPts val="0"/>
              </a:spcAft>
              <a:buSzPts val="2070"/>
              <a:buChar char="•"/>
              <a:defRPr/>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414" name="Google Shape;414;p63"/>
          <p:cNvSpPr txBox="1"/>
          <p:nvPr>
            <p:ph type="title"/>
          </p:nvPr>
        </p:nvSpPr>
        <p:spPr>
          <a:xfrm>
            <a:off x="3072802" y="564222"/>
            <a:ext cx="5729151" cy="502073"/>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63"/>
          <p:cNvSpPr txBox="1"/>
          <p:nvPr>
            <p:ph idx="2" type="body"/>
          </p:nvPr>
        </p:nvSpPr>
        <p:spPr>
          <a:xfrm>
            <a:off x="3073003" y="1405642"/>
            <a:ext cx="5728950" cy="775084"/>
          </a:xfrm>
          <a:prstGeom prst="rect">
            <a:avLst/>
          </a:prstGeom>
          <a:solidFill>
            <a:schemeClr val="dk1">
              <a:alpha val="14901"/>
            </a:schemeClr>
          </a:solidFill>
          <a:ln>
            <a:noFill/>
          </a:ln>
        </p:spPr>
        <p:txBody>
          <a:bodyPr anchorCtr="0" anchor="t" bIns="91425" lIns="91425" spcFirstLastPara="1" rIns="91425" wrap="square" tIns="182875"/>
          <a:lstStyle>
            <a:lvl1pPr indent="-342900" lvl="0" marL="457200" algn="l">
              <a:lnSpc>
                <a:spcPct val="92000"/>
              </a:lnSpc>
              <a:spcBef>
                <a:spcPts val="450"/>
              </a:spcBef>
              <a:spcAft>
                <a:spcPts val="0"/>
              </a:spcAft>
              <a:buClr>
                <a:schemeClr val="dk1"/>
              </a:buClr>
              <a:buSzPts val="1800"/>
              <a:buFont typeface="Arial"/>
              <a:buChar char="“"/>
              <a:defRPr/>
            </a:lvl1pPr>
            <a:lvl2pPr indent="-305276" lvl="1" marL="914400" algn="l">
              <a:lnSpc>
                <a:spcPct val="95000"/>
              </a:lnSpc>
              <a:spcBef>
                <a:spcPts val="450"/>
              </a:spcBef>
              <a:spcAft>
                <a:spcPts val="0"/>
              </a:spcAft>
              <a:buClr>
                <a:schemeClr val="dk2"/>
              </a:buClr>
              <a:buSzPts val="1208"/>
              <a:buFont typeface="Arial"/>
              <a:buChar char="–"/>
              <a:defRPr b="1" i="1" sz="1050"/>
            </a:lvl2pPr>
            <a:lvl3pPr indent="-360044" lvl="2" marL="1371600" algn="l">
              <a:lnSpc>
                <a:spcPct val="95000"/>
              </a:lnSpc>
              <a:spcBef>
                <a:spcPts val="450"/>
              </a:spcBef>
              <a:spcAft>
                <a:spcPts val="0"/>
              </a:spcAft>
              <a:buSzPts val="2070"/>
              <a:buChar char="•"/>
              <a:defRPr/>
            </a:lvl3pPr>
            <a:lvl4pPr indent="-342900" lvl="3" marL="1828800" algn="l">
              <a:lnSpc>
                <a:spcPct val="95000"/>
              </a:lnSpc>
              <a:spcBef>
                <a:spcPts val="450"/>
              </a:spcBef>
              <a:spcAft>
                <a:spcPts val="0"/>
              </a:spcAft>
              <a:buSzPts val="18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416" name="Google Shape;416;p63"/>
          <p:cNvSpPr/>
          <p:nvPr/>
        </p:nvSpPr>
        <p:spPr>
          <a:xfrm>
            <a:off x="562559" y="901633"/>
            <a:ext cx="1577340" cy="157734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id="417" name="Google Shape;417;p63"/>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cxnSp>
        <p:nvCxnSpPr>
          <p:cNvPr id="418" name="Google Shape;418;p63"/>
          <p:cNvCxnSpPr/>
          <p:nvPr/>
        </p:nvCxnSpPr>
        <p:spPr>
          <a:xfrm>
            <a:off x="5658358" y="528451"/>
            <a:ext cx="558040" cy="0"/>
          </a:xfrm>
          <a:prstGeom prst="straightConnector1">
            <a:avLst/>
          </a:prstGeom>
          <a:noFill/>
          <a:ln cap="rnd" cmpd="sng" w="12700">
            <a:solidFill>
              <a:schemeClr val="accent1"/>
            </a:solidFill>
            <a:prstDash val="solid"/>
            <a:miter lim="800000"/>
            <a:headEnd len="sm" w="sm" type="none"/>
            <a:tailEnd len="sm" w="sm" type="none"/>
          </a:ln>
        </p:spPr>
      </p:cxnSp>
      <p:sp>
        <p:nvSpPr>
          <p:cNvPr id="419" name="Google Shape;419;p63"/>
          <p:cNvSpPr txBox="1"/>
          <p:nvPr>
            <p:ph idx="3" type="body"/>
          </p:nvPr>
        </p:nvSpPr>
        <p:spPr>
          <a:xfrm>
            <a:off x="3072802" y="228277"/>
            <a:ext cx="5729151" cy="155135"/>
          </a:xfrm>
          <a:prstGeom prst="rect">
            <a:avLst/>
          </a:prstGeom>
          <a:solidFill>
            <a:schemeClr val="lt1">
              <a:alpha val="14901"/>
            </a:schemeClr>
          </a:solidFill>
          <a:ln>
            <a:noFill/>
          </a:ln>
        </p:spPr>
        <p:txBody>
          <a:bodyPr anchorCtr="0" anchor="ctr" bIns="0" lIns="0" spcFirstLastPara="1" rIns="0" wrap="square" tIns="0"/>
          <a:lstStyle>
            <a:lvl1pPr indent="-281940" lvl="0" marL="457200" algn="ctr">
              <a:lnSpc>
                <a:spcPct val="100000"/>
              </a:lnSpc>
              <a:spcBef>
                <a:spcPts val="0"/>
              </a:spcBef>
              <a:spcAft>
                <a:spcPts val="0"/>
              </a:spcAft>
              <a:buSzPts val="840"/>
              <a:buFont typeface="Arial"/>
              <a:buChar char="​"/>
              <a:defRPr b="1" sz="1200" cap="none">
                <a:solidFill>
                  <a:schemeClr val="accent1"/>
                </a:solidFill>
              </a:defRPr>
            </a:lvl1pPr>
            <a:lvl2pPr indent="-305276" lvl="1" marL="914400" algn="l">
              <a:lnSpc>
                <a:spcPct val="95000"/>
              </a:lnSpc>
              <a:spcBef>
                <a:spcPts val="225"/>
              </a:spcBef>
              <a:spcAft>
                <a:spcPts val="0"/>
              </a:spcAft>
              <a:buSzPts val="1208"/>
              <a:buFont typeface="Arial"/>
              <a:buChar char="​"/>
              <a:defRPr b="1" sz="1050">
                <a:solidFill>
                  <a:schemeClr val="accent1"/>
                </a:solidFill>
              </a:defRPr>
            </a:lvl2pPr>
            <a:lvl3pPr indent="-294322" lvl="2" marL="1371600" algn="l">
              <a:lnSpc>
                <a:spcPct val="95000"/>
              </a:lnSpc>
              <a:spcBef>
                <a:spcPts val="225"/>
              </a:spcBef>
              <a:spcAft>
                <a:spcPts val="0"/>
              </a:spcAft>
              <a:buSzPts val="1035"/>
              <a:buFont typeface="Arial"/>
              <a:buChar char="​"/>
              <a:defRPr sz="900"/>
            </a:lvl3pPr>
            <a:lvl4pPr indent="-285750" lvl="3" marL="1828800" algn="l">
              <a:lnSpc>
                <a:spcPct val="95000"/>
              </a:lnSpc>
              <a:spcBef>
                <a:spcPts val="225"/>
              </a:spcBef>
              <a:spcAft>
                <a:spcPts val="0"/>
              </a:spcAft>
              <a:buSzPts val="900"/>
              <a:buFont typeface="Arial"/>
              <a:buChar char="​"/>
              <a:defRPr sz="900"/>
            </a:lvl4pPr>
            <a:lvl5pPr indent="-285750" lvl="4" marL="2286000" algn="l">
              <a:lnSpc>
                <a:spcPct val="95000"/>
              </a:lnSpc>
              <a:spcBef>
                <a:spcPts val="225"/>
              </a:spcBef>
              <a:spcAft>
                <a:spcPts val="0"/>
              </a:spcAft>
              <a:buSzPts val="900"/>
              <a:buChar char="​"/>
              <a:defRPr sz="900"/>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dk1"/>
              </a:buClr>
              <a:buSzPts val="1800"/>
              <a:buChar char="​"/>
              <a:defRPr/>
            </a:lvl7pPr>
            <a:lvl8pPr indent="-342900" lvl="7" marL="3657600" algn="l">
              <a:lnSpc>
                <a:spcPct val="95000"/>
              </a:lnSpc>
              <a:spcBef>
                <a:spcPts val="450"/>
              </a:spcBef>
              <a:spcAft>
                <a:spcPts val="0"/>
              </a:spcAft>
              <a:buClr>
                <a:schemeClr val="dk1"/>
              </a:buClr>
              <a:buSzPts val="1800"/>
              <a:buChar char="​"/>
              <a:defRPr/>
            </a:lvl8pPr>
            <a:lvl9pPr indent="-228600" lvl="8" marL="4114800" algn="l">
              <a:lnSpc>
                <a:spcPct val="95000"/>
              </a:lnSpc>
              <a:spcBef>
                <a:spcPts val="450"/>
              </a:spcBef>
              <a:spcAft>
                <a:spcPts val="225"/>
              </a:spcAft>
              <a:buClr>
                <a:schemeClr val="dk1"/>
              </a:buClr>
              <a:buSzPts val="1800"/>
              <a:buNone/>
              <a:defRPr/>
            </a:lvl9pPr>
          </a:lstStyle>
          <a:p/>
        </p:txBody>
      </p:sp>
      <p:sp>
        <p:nvSpPr>
          <p:cNvPr id="420" name="Google Shape;420;p63"/>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p:cSld name="Mission Statement">
    <p:bg>
      <p:bgPr>
        <a:solidFill>
          <a:schemeClr val="lt1"/>
        </a:solidFill>
      </p:bgPr>
    </p:bg>
    <p:spTree>
      <p:nvGrpSpPr>
        <p:cNvPr id="421" name="Shape 421"/>
        <p:cNvGrpSpPr/>
        <p:nvPr/>
      </p:nvGrpSpPr>
      <p:grpSpPr>
        <a:xfrm>
          <a:off x="0" y="0"/>
          <a:ext cx="0" cy="0"/>
          <a:chOff x="0" y="0"/>
          <a:chExt cx="0" cy="0"/>
        </a:xfrm>
      </p:grpSpPr>
      <p:pic>
        <p:nvPicPr>
          <p:cNvPr id="422" name="Google Shape;422;p64"/>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423" name="Google Shape;423;p64"/>
          <p:cNvPicPr preferRelativeResize="0"/>
          <p:nvPr/>
        </p:nvPicPr>
        <p:blipFill rotWithShape="1">
          <a:blip r:embed="rId3">
            <a:alphaModFix/>
          </a:blip>
          <a:srcRect b="0" l="0" r="0" t="0"/>
          <a:stretch/>
        </p:blipFill>
        <p:spPr>
          <a:xfrm>
            <a:off x="7309676" y="4773881"/>
            <a:ext cx="1604772" cy="226314"/>
          </a:xfrm>
          <a:prstGeom prst="rect">
            <a:avLst/>
          </a:prstGeom>
          <a:noFill/>
          <a:ln>
            <a:noFill/>
          </a:ln>
        </p:spPr>
      </p:pic>
      <p:sp>
        <p:nvSpPr>
          <p:cNvPr id="424" name="Google Shape;424;p64"/>
          <p:cNvSpPr txBox="1"/>
          <p:nvPr/>
        </p:nvSpPr>
        <p:spPr>
          <a:xfrm>
            <a:off x="26761" y="4919403"/>
            <a:ext cx="4562048"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Takeaways" showMasterSp="0">
  <p:cSld name="Key Takeaways">
    <p:spTree>
      <p:nvGrpSpPr>
        <p:cNvPr id="425" name="Shape 425"/>
        <p:cNvGrpSpPr/>
        <p:nvPr/>
      </p:nvGrpSpPr>
      <p:grpSpPr>
        <a:xfrm>
          <a:off x="0" y="0"/>
          <a:ext cx="0" cy="0"/>
          <a:chOff x="0" y="0"/>
          <a:chExt cx="0" cy="0"/>
        </a:xfrm>
      </p:grpSpPr>
      <p:pic>
        <p:nvPicPr>
          <p:cNvPr id="426" name="Google Shape;426;p65"/>
          <p:cNvPicPr preferRelativeResize="0"/>
          <p:nvPr/>
        </p:nvPicPr>
        <p:blipFill rotWithShape="1">
          <a:blip r:embed="rId2">
            <a:alphaModFix/>
          </a:blip>
          <a:srcRect b="0" l="0" r="66689" t="0"/>
          <a:stretch/>
        </p:blipFill>
        <p:spPr>
          <a:xfrm>
            <a:off x="571" y="322"/>
            <a:ext cx="3045524" cy="5142857"/>
          </a:xfrm>
          <a:prstGeom prst="rect">
            <a:avLst/>
          </a:prstGeom>
          <a:noFill/>
          <a:ln>
            <a:noFill/>
          </a:ln>
        </p:spPr>
      </p:pic>
      <p:sp>
        <p:nvSpPr>
          <p:cNvPr id="427" name="Google Shape;427;p65"/>
          <p:cNvSpPr txBox="1"/>
          <p:nvPr>
            <p:ph idx="1" type="body"/>
          </p:nvPr>
        </p:nvSpPr>
        <p:spPr>
          <a:xfrm>
            <a:off x="3514726" y="232798"/>
            <a:ext cx="5287226" cy="4354432"/>
          </a:xfrm>
          <a:prstGeom prst="rect">
            <a:avLst/>
          </a:prstGeom>
          <a:noFill/>
          <a:ln>
            <a:noFill/>
          </a:ln>
        </p:spPr>
        <p:txBody>
          <a:bodyPr anchorCtr="0" anchor="ctr" bIns="45700" lIns="0" spcFirstLastPara="1" rIns="0" wrap="square" tIns="182875"/>
          <a:lstStyle>
            <a:lvl1pPr indent="-388620" lvl="0" marL="457200" algn="l">
              <a:lnSpc>
                <a:spcPct val="92000"/>
              </a:lnSpc>
              <a:spcBef>
                <a:spcPts val="2250"/>
              </a:spcBef>
              <a:spcAft>
                <a:spcPts val="0"/>
              </a:spcAft>
              <a:buSzPts val="2520"/>
              <a:buFont typeface="Arial"/>
              <a:buAutoNum type="arabicPeriod"/>
              <a:defRPr sz="2100"/>
            </a:lvl1pPr>
            <a:lvl2pPr indent="-360044" lvl="1" marL="914400" algn="l">
              <a:lnSpc>
                <a:spcPct val="95000"/>
              </a:lnSpc>
              <a:spcBef>
                <a:spcPts val="450"/>
              </a:spcBef>
              <a:spcAft>
                <a:spcPts val="0"/>
              </a:spcAft>
              <a:buSzPts val="2070"/>
              <a:buChar char="•"/>
              <a:defRPr sz="1800"/>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428" name="Google Shape;428;p65"/>
          <p:cNvSpPr txBox="1"/>
          <p:nvPr>
            <p:ph idx="2" type="subTitle"/>
          </p:nvPr>
        </p:nvSpPr>
        <p:spPr>
          <a:xfrm>
            <a:off x="342048" y="2389816"/>
            <a:ext cx="2410678"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
        <p:nvSpPr>
          <p:cNvPr id="429" name="Google Shape;429;p65"/>
          <p:cNvSpPr txBox="1"/>
          <p:nvPr>
            <p:ph type="title"/>
          </p:nvPr>
        </p:nvSpPr>
        <p:spPr>
          <a:xfrm>
            <a:off x="342048" y="434050"/>
            <a:ext cx="2410678" cy="1884467"/>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1"/>
              </a:buClr>
              <a:buSzPts val="27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30" name="Google Shape;430;p65"/>
          <p:cNvPicPr preferRelativeResize="0"/>
          <p:nvPr/>
        </p:nvPicPr>
        <p:blipFill rotWithShape="1">
          <a:blip r:embed="rId3">
            <a:alphaModFix/>
          </a:blip>
          <a:srcRect b="0" l="0" r="0" t="0"/>
          <a:stretch/>
        </p:blipFill>
        <p:spPr>
          <a:xfrm>
            <a:off x="7309249" y="4776433"/>
            <a:ext cx="1605199" cy="223165"/>
          </a:xfrm>
          <a:prstGeom prst="rect">
            <a:avLst/>
          </a:prstGeom>
          <a:noFill/>
          <a:ln>
            <a:noFill/>
          </a:ln>
        </p:spPr>
      </p:pic>
      <p:sp>
        <p:nvSpPr>
          <p:cNvPr id="431" name="Google Shape;431;p65"/>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Key Takeaways" showMasterSp="0">
  <p:cSld name="1_Key Takeaways">
    <p:spTree>
      <p:nvGrpSpPr>
        <p:cNvPr id="432" name="Shape 432"/>
        <p:cNvGrpSpPr/>
        <p:nvPr/>
      </p:nvGrpSpPr>
      <p:grpSpPr>
        <a:xfrm>
          <a:off x="0" y="0"/>
          <a:ext cx="0" cy="0"/>
          <a:chOff x="0" y="0"/>
          <a:chExt cx="0" cy="0"/>
        </a:xfrm>
      </p:grpSpPr>
      <p:sp>
        <p:nvSpPr>
          <p:cNvPr id="433" name="Google Shape;433;p66"/>
          <p:cNvSpPr/>
          <p:nvPr/>
        </p:nvSpPr>
        <p:spPr>
          <a:xfrm>
            <a:off x="0" y="0"/>
            <a:ext cx="3038094"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34" name="Google Shape;434;p66"/>
          <p:cNvSpPr txBox="1"/>
          <p:nvPr>
            <p:ph idx="1" type="body"/>
          </p:nvPr>
        </p:nvSpPr>
        <p:spPr>
          <a:xfrm>
            <a:off x="3514726" y="232798"/>
            <a:ext cx="5287226" cy="4354432"/>
          </a:xfrm>
          <a:prstGeom prst="rect">
            <a:avLst/>
          </a:prstGeom>
          <a:noFill/>
          <a:ln>
            <a:noFill/>
          </a:ln>
        </p:spPr>
        <p:txBody>
          <a:bodyPr anchorCtr="0" anchor="ctr" bIns="45700" lIns="0" spcFirstLastPara="1" rIns="0" wrap="square" tIns="182875"/>
          <a:lstStyle>
            <a:lvl1pPr indent="-388620" lvl="0" marL="457200" algn="l">
              <a:lnSpc>
                <a:spcPct val="92000"/>
              </a:lnSpc>
              <a:spcBef>
                <a:spcPts val="2250"/>
              </a:spcBef>
              <a:spcAft>
                <a:spcPts val="0"/>
              </a:spcAft>
              <a:buSzPts val="2520"/>
              <a:buFont typeface="Arial"/>
              <a:buAutoNum type="arabicPeriod"/>
              <a:defRPr sz="2100"/>
            </a:lvl1pPr>
            <a:lvl2pPr indent="-360044" lvl="1" marL="914400" algn="l">
              <a:lnSpc>
                <a:spcPct val="95000"/>
              </a:lnSpc>
              <a:spcBef>
                <a:spcPts val="450"/>
              </a:spcBef>
              <a:spcAft>
                <a:spcPts val="0"/>
              </a:spcAft>
              <a:buSzPts val="2070"/>
              <a:buChar char="•"/>
              <a:defRPr sz="1800"/>
            </a:lvl2pPr>
            <a:lvl3pPr indent="-338137" lvl="2" marL="1371600" algn="l">
              <a:lnSpc>
                <a:spcPct val="95000"/>
              </a:lnSpc>
              <a:spcBef>
                <a:spcPts val="450"/>
              </a:spcBef>
              <a:spcAft>
                <a:spcPts val="0"/>
              </a:spcAft>
              <a:buSzPts val="1725"/>
              <a:buChar char="•"/>
              <a:defRPr/>
            </a:lvl3pPr>
            <a:lvl4pPr indent="-304800" lvl="3" marL="1828800" algn="l">
              <a:lnSpc>
                <a:spcPct val="95000"/>
              </a:lnSpc>
              <a:spcBef>
                <a:spcPts val="450"/>
              </a:spcBef>
              <a:spcAft>
                <a:spcPts val="0"/>
              </a:spcAft>
              <a:buSzPts val="1200"/>
              <a:buChar char="−"/>
              <a:defRPr/>
            </a:lvl4pPr>
            <a:lvl5pPr indent="-342900" lvl="4" marL="2286000" algn="l">
              <a:lnSpc>
                <a:spcPct val="95000"/>
              </a:lnSpc>
              <a:spcBef>
                <a:spcPts val="450"/>
              </a:spcBef>
              <a:spcAft>
                <a:spcPts val="0"/>
              </a:spcAft>
              <a:buSzPts val="1800"/>
              <a:buChar char="​"/>
              <a:defRPr/>
            </a:lvl5pPr>
            <a:lvl6pPr indent="-342900" lvl="5" marL="2743200" algn="l">
              <a:lnSpc>
                <a:spcPct val="95000"/>
              </a:lnSpc>
              <a:spcBef>
                <a:spcPts val="450"/>
              </a:spcBef>
              <a:spcAft>
                <a:spcPts val="0"/>
              </a:spcAft>
              <a:buClr>
                <a:schemeClr val="accent1"/>
              </a:buClr>
              <a:buSzPts val="1800"/>
              <a:buChar char="​"/>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435" name="Google Shape;435;p66"/>
          <p:cNvSpPr txBox="1"/>
          <p:nvPr>
            <p:ph idx="2" type="subTitle"/>
          </p:nvPr>
        </p:nvSpPr>
        <p:spPr>
          <a:xfrm>
            <a:off x="342048" y="2389816"/>
            <a:ext cx="2410678" cy="226545"/>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
        <p:nvSpPr>
          <p:cNvPr id="436" name="Google Shape;436;p66"/>
          <p:cNvSpPr txBox="1"/>
          <p:nvPr>
            <p:ph type="title"/>
          </p:nvPr>
        </p:nvSpPr>
        <p:spPr>
          <a:xfrm>
            <a:off x="342048" y="434050"/>
            <a:ext cx="2410678" cy="1884467"/>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dk1"/>
              </a:buClr>
              <a:buSzPts val="27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37" name="Google Shape;437;p66"/>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sp>
        <p:nvSpPr>
          <p:cNvPr id="438" name="Google Shape;438;p66"/>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st Slide">
  <p:cSld name="Last Slide">
    <p:bg>
      <p:bgPr>
        <a:solidFill>
          <a:schemeClr val="lt1"/>
        </a:solidFill>
      </p:bgPr>
    </p:bg>
    <p:spTree>
      <p:nvGrpSpPr>
        <p:cNvPr id="439" name="Shape 439"/>
        <p:cNvGrpSpPr/>
        <p:nvPr/>
      </p:nvGrpSpPr>
      <p:grpSpPr>
        <a:xfrm>
          <a:off x="0" y="0"/>
          <a:ext cx="0" cy="0"/>
          <a:chOff x="0" y="0"/>
          <a:chExt cx="0" cy="0"/>
        </a:xfrm>
      </p:grpSpPr>
      <p:pic>
        <p:nvPicPr>
          <p:cNvPr id="440" name="Google Shape;440;p67"/>
          <p:cNvPicPr preferRelativeResize="0"/>
          <p:nvPr/>
        </p:nvPicPr>
        <p:blipFill rotWithShape="1">
          <a:blip r:embed="rId2">
            <a:alphaModFix/>
          </a:blip>
          <a:srcRect b="0" l="0" r="0" t="0"/>
          <a:stretch/>
        </p:blipFill>
        <p:spPr>
          <a:xfrm>
            <a:off x="378" y="213"/>
            <a:ext cx="9143244" cy="5143075"/>
          </a:xfrm>
          <a:prstGeom prst="rect">
            <a:avLst/>
          </a:prstGeom>
          <a:noFill/>
          <a:ln>
            <a:noFill/>
          </a:ln>
        </p:spPr>
      </p:pic>
      <p:sp>
        <p:nvSpPr>
          <p:cNvPr id="441" name="Google Shape;441;p67"/>
          <p:cNvSpPr txBox="1"/>
          <p:nvPr>
            <p:ph type="title"/>
          </p:nvPr>
        </p:nvSpPr>
        <p:spPr>
          <a:xfrm>
            <a:off x="479809" y="1668607"/>
            <a:ext cx="4428662" cy="1806284"/>
          </a:xfrm>
          <a:prstGeom prst="rect">
            <a:avLst/>
          </a:prstGeom>
          <a:noFill/>
          <a:ln>
            <a:noFill/>
          </a:ln>
        </p:spPr>
        <p:txBody>
          <a:bodyPr anchorCtr="0" anchor="t" bIns="0" lIns="0" spcFirstLastPara="1" rIns="0" wrap="square" tIns="82275"/>
          <a:lstStyle>
            <a:lvl1pPr lvl="0" algn="l">
              <a:lnSpc>
                <a:spcPct val="86000"/>
              </a:lnSpc>
              <a:spcBef>
                <a:spcPts val="0"/>
              </a:spcBef>
              <a:spcAft>
                <a:spcPts val="0"/>
              </a:spcAft>
              <a:buClr>
                <a:schemeClr val="dk1"/>
              </a:buClr>
              <a:buSzPts val="4500"/>
              <a:buFont typeface="Arial"/>
              <a:buNone/>
              <a:defRPr b="0"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2" name="Google Shape;442;p67"/>
          <p:cNvSpPr txBox="1"/>
          <p:nvPr/>
        </p:nvSpPr>
        <p:spPr>
          <a:xfrm>
            <a:off x="4578724" y="26149"/>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rward-Looking Statements">
  <p:cSld name="Forward-Looking Statements">
    <p:spTree>
      <p:nvGrpSpPr>
        <p:cNvPr id="443" name="Shape 443"/>
        <p:cNvGrpSpPr/>
        <p:nvPr/>
      </p:nvGrpSpPr>
      <p:grpSpPr>
        <a:xfrm>
          <a:off x="0" y="0"/>
          <a:ext cx="0" cy="0"/>
          <a:chOff x="0" y="0"/>
          <a:chExt cx="0" cy="0"/>
        </a:xfrm>
      </p:grpSpPr>
      <p:sp>
        <p:nvSpPr>
          <p:cNvPr id="444" name="Google Shape;444;p68"/>
          <p:cNvSpPr txBox="1"/>
          <p:nvPr/>
        </p:nvSpPr>
        <p:spPr>
          <a:xfrm>
            <a:off x="928985" y="923624"/>
            <a:ext cx="7382284" cy="3174202"/>
          </a:xfrm>
          <a:prstGeom prst="rect">
            <a:avLst/>
          </a:prstGeom>
          <a:noFill/>
          <a:ln>
            <a:noFill/>
          </a:ln>
        </p:spPr>
        <p:txBody>
          <a:bodyPr anchorCtr="0" anchor="t" bIns="0" lIns="0" spcFirstLastPara="1" rIns="0" wrap="square" tIns="150875">
            <a:noAutofit/>
          </a:bodyPr>
          <a:lstStyle/>
          <a:p>
            <a:pPr indent="0" lvl="0" marL="0" marR="0" rtl="0" algn="l">
              <a:lnSpc>
                <a:spcPct val="114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During the course of this presentation, we may make forward-looking statements regarding future events or the expected performance of the company. We caution you that such statements reflect our current</a:t>
            </a:r>
            <a:r>
              <a:rPr b="0" i="0" lang="en" sz="1200" u="none" cap="none" strike="noStrike">
                <a:solidFill>
                  <a:srgbClr val="000000"/>
                </a:solidFill>
                <a:latin typeface="Arial"/>
                <a:ea typeface="Arial"/>
                <a:cs typeface="Arial"/>
                <a:sym typeface="Arial"/>
              </a:rPr>
              <a:t> e</a:t>
            </a:r>
            <a:r>
              <a:rPr b="0" i="0" lang="en" sz="1200" u="none" cap="none" strike="noStrike">
                <a:solidFill>
                  <a:srgbClr val="000000"/>
                </a:solidFill>
                <a:latin typeface="Arial"/>
                <a:ea typeface="Arial"/>
                <a:cs typeface="Arial"/>
                <a:sym typeface="Arial"/>
              </a:rPr>
              <a:t>xpectations and estimates based on factors currently known to us and that actual events or results could differ materially. For important factors that may cause actual results to differ from those contained in our forward-looking statements, please review our filings with the SEC.  </a:t>
            </a:r>
            <a:endParaRPr/>
          </a:p>
          <a:p>
            <a:pPr indent="0" lvl="0" marL="0" marR="0" rtl="0" algn="l">
              <a:lnSpc>
                <a:spcPct val="114000"/>
              </a:lnSpc>
              <a:spcBef>
                <a:spcPts val="90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The forward-looking statements made in this presentation are being made as of the time and date of its live presentation. If reviewed after its live presentation, this presentation may not contain current or accurate information. We do not assume any obligation to update any forward-looking statements we may make. In addition, any information about our roadmap outlines our general product direction and is subject to change at any time without notice. It is for informational purposes only and shall not be incorporated into any contract or other commitment. Splunk undertakes no obligation either to develop the features or functionality described or to include any such feature or functionality in a future release.</a:t>
            </a:r>
            <a:endParaRPr/>
          </a:p>
          <a:p>
            <a:pPr indent="0" lvl="0" marL="0" marR="0" rtl="0" algn="l">
              <a:lnSpc>
                <a:spcPct val="114000"/>
              </a:lnSpc>
              <a:spcBef>
                <a:spcPts val="900"/>
              </a:spcBef>
              <a:spcAft>
                <a:spcPts val="0"/>
              </a:spcAft>
              <a:buNone/>
            </a:pPr>
            <a:r>
              <a:rPr b="0" i="0" lang="en" sz="788" u="none" cap="none" strike="noStrike">
                <a:solidFill>
                  <a:srgbClr val="000000"/>
                </a:solidFill>
                <a:latin typeface="Arial"/>
                <a:ea typeface="Arial"/>
                <a:cs typeface="Arial"/>
                <a:sym typeface="Arial"/>
              </a:rPr>
              <a:t>Splunk, Splunk&gt;, Listen to Your Data, The Engine for Machine Data, Splunk Cloud, Splunk Light and SPL are trademarks and registered trademarks of Splunk Inc. in the United States and other countries. All other brand names, product names, or trademarks belong to their respective owners. © 2018 Splunk Inc. All rights reserved.</a:t>
            </a:r>
            <a:endParaRPr/>
          </a:p>
        </p:txBody>
      </p:sp>
      <p:sp>
        <p:nvSpPr>
          <p:cNvPr id="445" name="Google Shape;445;p68"/>
          <p:cNvSpPr txBox="1"/>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Clr>
                <a:srgbClr val="000000"/>
              </a:buClr>
              <a:buSzPts val="2700"/>
              <a:buFont typeface="Arial"/>
              <a:buNone/>
            </a:pPr>
            <a:r>
              <a:rPr b="1" i="0" lang="en" sz="2700" u="none" cap="none" strike="noStrike">
                <a:solidFill>
                  <a:schemeClr val="lt1"/>
                </a:solidFill>
                <a:latin typeface="Arial"/>
                <a:ea typeface="Arial"/>
                <a:cs typeface="Arial"/>
                <a:sym typeface="Arial"/>
              </a:rPr>
              <a:t>Forward-Looking Statements</a:t>
            </a:r>
            <a:endParaRPr/>
          </a:p>
        </p:txBody>
      </p:sp>
      <p:sp>
        <p:nvSpPr>
          <p:cNvPr id="446" name="Google Shape;446;p68"/>
          <p:cNvSpPr txBox="1"/>
          <p:nvPr/>
        </p:nvSpPr>
        <p:spPr>
          <a:xfrm>
            <a:off x="947610" y="-289359"/>
            <a:ext cx="7248780" cy="2769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 sz="1800" u="none" cap="none" strike="noStrike">
                <a:solidFill>
                  <a:srgbClr val="C00000"/>
                </a:solidFill>
                <a:latin typeface="Arial"/>
                <a:ea typeface="Arial"/>
                <a:cs typeface="Arial"/>
                <a:sym typeface="Arial"/>
              </a:rPr>
              <a:t>THIS SLIDE IS REQUIRED FOR</a:t>
            </a:r>
            <a:r>
              <a:rPr b="1" i="0" lang="en" sz="1800" u="none" cap="none" strike="noStrike">
                <a:solidFill>
                  <a:srgbClr val="C00000"/>
                </a:solidFill>
                <a:latin typeface="Arial"/>
                <a:ea typeface="Arial"/>
                <a:cs typeface="Arial"/>
                <a:sym typeface="Arial"/>
              </a:rPr>
              <a:t> ALL 3</a:t>
            </a:r>
            <a:r>
              <a:rPr b="1" baseline="30000" i="0" lang="en" sz="1800" u="none" cap="none" strike="noStrike">
                <a:solidFill>
                  <a:srgbClr val="C00000"/>
                </a:solidFill>
                <a:latin typeface="Arial"/>
                <a:ea typeface="Arial"/>
                <a:cs typeface="Arial"/>
                <a:sym typeface="Arial"/>
              </a:rPr>
              <a:t>RD</a:t>
            </a:r>
            <a:r>
              <a:rPr b="1" i="0" lang="en" sz="1800" u="none" cap="none" strike="noStrike">
                <a:solidFill>
                  <a:srgbClr val="C00000"/>
                </a:solidFill>
                <a:latin typeface="Arial"/>
                <a:ea typeface="Arial"/>
                <a:cs typeface="Arial"/>
                <a:sym typeface="Arial"/>
              </a:rPr>
              <a:t> PARTY PRESENTATIONS.</a:t>
            </a:r>
            <a:endParaRPr b="1" i="0" sz="1800" u="none" cap="none" strike="noStrike">
              <a:solidFill>
                <a:srgbClr val="C00000"/>
              </a:solidFill>
              <a:latin typeface="Arial"/>
              <a:ea typeface="Arial"/>
              <a:cs typeface="Arial"/>
              <a:sym typeface="Arial"/>
            </a:endParaRPr>
          </a:p>
        </p:txBody>
      </p:sp>
      <p:sp>
        <p:nvSpPr>
          <p:cNvPr id="447" name="Google Shape;447;p68"/>
          <p:cNvSpPr txBox="1"/>
          <p:nvPr/>
        </p:nvSpPr>
        <p:spPr>
          <a:xfrm>
            <a:off x="-1" y="5577167"/>
            <a:ext cx="4457702" cy="246990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050" u="none" cap="none" strike="noStrike">
                <a:solidFill>
                  <a:srgbClr val="000000"/>
                </a:solidFill>
                <a:latin typeface="Arial"/>
                <a:ea typeface="Arial"/>
                <a:cs typeface="Arial"/>
                <a:sym typeface="Arial"/>
              </a:rPr>
              <a:t>Presentations to Third-Parties </a:t>
            </a:r>
            <a:r>
              <a:rPr b="0" i="0" lang="en" sz="1050" u="none" cap="none" strike="noStrike">
                <a:solidFill>
                  <a:srgbClr val="000000"/>
                </a:solidFill>
                <a:latin typeface="Arial"/>
                <a:ea typeface="Arial"/>
                <a:cs typeface="Arial"/>
                <a:sym typeface="Arial"/>
              </a:rPr>
              <a:t>(i.e., non-Splunkers)</a:t>
            </a:r>
            <a:endParaRPr b="0" i="0" sz="105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rgbClr val="000000"/>
                </a:solidFill>
                <a:latin typeface="Arial"/>
                <a:ea typeface="Arial"/>
                <a:cs typeface="Arial"/>
                <a:sym typeface="Arial"/>
              </a:rPr>
              <a:t>When presenting to third</a:t>
            </a:r>
            <a:r>
              <a:rPr b="0" i="0" lang="en" sz="1050" u="none" cap="none" strike="noStrike">
                <a:solidFill>
                  <a:srgbClr val="000000"/>
                </a:solidFill>
                <a:latin typeface="Arial"/>
                <a:ea typeface="Arial"/>
                <a:cs typeface="Arial"/>
                <a:sym typeface="Arial"/>
              </a:rPr>
              <a:t> parties, this </a:t>
            </a:r>
            <a:r>
              <a:rPr b="0" i="0" lang="en" sz="1050" u="none" cap="none" strike="noStrike">
                <a:solidFill>
                  <a:srgbClr val="000000"/>
                </a:solidFill>
                <a:latin typeface="Arial"/>
                <a:ea typeface="Arial"/>
                <a:cs typeface="Arial"/>
                <a:sym typeface="Arial"/>
              </a:rPr>
              <a:t>slide must</a:t>
            </a:r>
            <a:r>
              <a:rPr b="0" i="0" lang="en" sz="1050" u="none" cap="none" strike="noStrike">
                <a:solidFill>
                  <a:srgbClr val="000000"/>
                </a:solidFill>
                <a:latin typeface="Arial"/>
                <a:ea typeface="Arial"/>
                <a:cs typeface="Arial"/>
                <a:sym typeface="Arial"/>
              </a:rPr>
              <a:t> be included immediately after the title slide.</a:t>
            </a:r>
            <a:endParaRPr b="0" i="0" sz="13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chemeClr val="lt1"/>
                </a:solidFill>
                <a:latin typeface="Arial"/>
                <a:ea typeface="Arial"/>
                <a:cs typeface="Arial"/>
                <a:sym typeface="Arial"/>
              </a:rPr>
              <a:t>O</a:t>
            </a:r>
            <a:r>
              <a:rPr b="0" i="0" lang="en" sz="1050" u="none" cap="none" strike="noStrike">
                <a:solidFill>
                  <a:srgbClr val="000000"/>
                </a:solidFill>
                <a:latin typeface="Arial"/>
                <a:ea typeface="Arial"/>
                <a:cs typeface="Arial"/>
                <a:sym typeface="Arial"/>
              </a:rPr>
              <a:t>nly share confidential information on a “need-to-know” basis and make sure the audience members are bound by non-disclosure or confidentiality agreements. </a:t>
            </a:r>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rgbClr val="000000"/>
                </a:solidFill>
                <a:latin typeface="Arial"/>
                <a:ea typeface="Arial"/>
                <a:cs typeface="Arial"/>
                <a:sym typeface="Arial"/>
              </a:rPr>
              <a:t>Before disclosing any customer or other third party names, logos or use cases, confirm with Marketing that we have the right consents.</a:t>
            </a:r>
            <a:r>
              <a:rPr b="0" i="0" lang="en" sz="1050" u="none" cap="none" strike="noStrike">
                <a:solidFill>
                  <a:srgbClr val="000000"/>
                </a:solidFill>
                <a:latin typeface="Arial"/>
                <a:ea typeface="Arial"/>
                <a:cs typeface="Arial"/>
                <a:sym typeface="Arial"/>
              </a:rPr>
              <a:t> </a:t>
            </a:r>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rgbClr val="000000"/>
                </a:solidFill>
                <a:latin typeface="Arial"/>
                <a:ea typeface="Arial"/>
                <a:cs typeface="Arial"/>
                <a:sym typeface="Arial"/>
              </a:rPr>
              <a:t>Don’t bash the competition. If making comparisons between Splunk and our competitors, stick to the facts.</a:t>
            </a:r>
            <a:r>
              <a:rPr b="0" i="0" lang="en" sz="1050" u="none" cap="none" strike="noStrike">
                <a:solidFill>
                  <a:srgbClr val="000000"/>
                </a:solidFill>
                <a:latin typeface="Arial"/>
                <a:ea typeface="Arial"/>
                <a:cs typeface="Arial"/>
                <a:sym typeface="Arial"/>
              </a:rPr>
              <a:t> </a:t>
            </a:r>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rgbClr val="000000"/>
                </a:solidFill>
                <a:latin typeface="Arial"/>
                <a:ea typeface="Arial"/>
                <a:cs typeface="Arial"/>
                <a:sym typeface="Arial"/>
              </a:rPr>
              <a:t>Make sure all statements are not overstated and are supported by facts.</a:t>
            </a:r>
            <a:r>
              <a:rPr b="0" i="0" lang="en" sz="1050" u="none" cap="none" strike="noStrike">
                <a:solidFill>
                  <a:srgbClr val="000000"/>
                </a:solidFill>
                <a:latin typeface="Arial"/>
                <a:ea typeface="Arial"/>
                <a:cs typeface="Arial"/>
                <a:sym typeface="Arial"/>
              </a:rPr>
              <a:t> </a:t>
            </a:r>
            <a:endParaRPr/>
          </a:p>
        </p:txBody>
      </p:sp>
      <p:sp>
        <p:nvSpPr>
          <p:cNvPr id="448" name="Google Shape;448;p68"/>
          <p:cNvSpPr txBox="1"/>
          <p:nvPr/>
        </p:nvSpPr>
        <p:spPr>
          <a:xfrm>
            <a:off x="4881282" y="5577167"/>
            <a:ext cx="4457702" cy="138499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 sz="1350" u="none" cap="none" strike="noStrike">
                <a:solidFill>
                  <a:schemeClr val="lt1"/>
                </a:solidFill>
                <a:latin typeface="Arial"/>
                <a:ea typeface="Arial"/>
                <a:cs typeface="Arial"/>
                <a:sym typeface="Arial"/>
              </a:rPr>
              <a:t>Confidential</a:t>
            </a:r>
            <a:r>
              <a:rPr b="1" i="0" lang="en" sz="1350" u="none" cap="none" strike="noStrike">
                <a:solidFill>
                  <a:schemeClr val="lt1"/>
                </a:solidFill>
                <a:latin typeface="Arial"/>
                <a:ea typeface="Arial"/>
                <a:cs typeface="Arial"/>
                <a:sym typeface="Arial"/>
              </a:rPr>
              <a:t> Information</a:t>
            </a:r>
            <a:endParaRPr b="1" i="0" sz="1350" u="none" cap="none" strike="noStrike">
              <a:solidFill>
                <a:schemeClr val="lt1"/>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350"/>
              <a:buFont typeface="Arial"/>
              <a:buChar char="•"/>
            </a:pPr>
            <a:r>
              <a:rPr b="0" i="0" lang="en" sz="1350" u="none" cap="none" strike="noStrike">
                <a:solidFill>
                  <a:schemeClr val="lt1"/>
                </a:solidFill>
                <a:latin typeface="Arial"/>
                <a:ea typeface="Arial"/>
                <a:cs typeface="Arial"/>
                <a:sym typeface="Arial"/>
              </a:rPr>
              <a:t>I</a:t>
            </a:r>
            <a:r>
              <a:rPr b="0" i="0" lang="en" sz="1050" u="none" cap="none" strike="noStrike">
                <a:solidFill>
                  <a:srgbClr val="000000"/>
                </a:solidFill>
                <a:latin typeface="Arial"/>
                <a:ea typeface="Arial"/>
                <a:cs typeface="Arial"/>
                <a:sym typeface="Arial"/>
              </a:rPr>
              <a:t>f the presentation contains confidential information, a confidentiality notice must appear on every slide.</a:t>
            </a:r>
            <a:r>
              <a:rPr b="0" i="0" lang="en" sz="1050" u="none" cap="none" strike="noStrike">
                <a:solidFill>
                  <a:srgbClr val="000000"/>
                </a:solidFill>
                <a:latin typeface="Arial"/>
                <a:ea typeface="Arial"/>
                <a:cs typeface="Arial"/>
                <a:sym typeface="Arial"/>
              </a:rPr>
              <a:t> Please contact </a:t>
            </a:r>
            <a:r>
              <a:rPr b="0" i="0" lang="en" sz="1050" u="sng" cap="none" strike="noStrike">
                <a:solidFill>
                  <a:schemeClr val="hlink"/>
                </a:solidFill>
                <a:latin typeface="Arial"/>
                <a:ea typeface="Arial"/>
                <a:cs typeface="Arial"/>
                <a:sym typeface="Arial"/>
                <a:hlinkClick r:id="rId2"/>
              </a:rPr>
              <a:t>powerpoint@splunk.com</a:t>
            </a:r>
            <a:r>
              <a:rPr b="0" i="0" lang="en" sz="1050" u="none" cap="none" strike="noStrike">
                <a:solidFill>
                  <a:srgbClr val="000000"/>
                </a:solidFill>
                <a:latin typeface="Arial"/>
                <a:ea typeface="Arial"/>
                <a:cs typeface="Arial"/>
                <a:sym typeface="Arial"/>
              </a:rPr>
              <a:t> for help implementing this notice: Confidential information. Do not distribute.</a:t>
            </a:r>
            <a:endParaRPr b="0" i="0" sz="105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en" sz="1050" u="none" cap="none" strike="noStrike">
                <a:solidFill>
                  <a:srgbClr val="000000"/>
                </a:solidFill>
                <a:latin typeface="Arial"/>
                <a:ea typeface="Arial"/>
                <a:cs typeface="Arial"/>
                <a:sym typeface="Arial"/>
              </a:rPr>
              <a:t>Examples of confidential information:</a:t>
            </a:r>
            <a:r>
              <a:rPr b="0" i="0" lang="en" sz="1050" u="none" cap="none" strike="noStrike">
                <a:solidFill>
                  <a:srgbClr val="000000"/>
                </a:solidFill>
                <a:latin typeface="Arial"/>
                <a:ea typeface="Arial"/>
                <a:cs typeface="Arial"/>
                <a:sym typeface="Arial"/>
              </a:rPr>
              <a:t>  </a:t>
            </a:r>
            <a:r>
              <a:rPr b="0" i="0" lang="en" sz="1050" u="none" cap="none" strike="noStrike">
                <a:solidFill>
                  <a:srgbClr val="000000"/>
                </a:solidFill>
                <a:latin typeface="Arial"/>
                <a:ea typeface="Arial"/>
                <a:cs typeface="Arial"/>
                <a:sym typeface="Arial"/>
              </a:rPr>
              <a:t>financial results, strategic business and marketing plans, product launches and roadmaps, customer lists and use cases. </a:t>
            </a:r>
            <a:endParaRPr/>
          </a:p>
        </p:txBody>
      </p:sp>
      <p:sp>
        <p:nvSpPr>
          <p:cNvPr id="449" name="Google Shape;449;p68"/>
          <p:cNvSpPr txBox="1"/>
          <p:nvPr/>
        </p:nvSpPr>
        <p:spPr>
          <a:xfrm>
            <a:off x="2814174" y="5234269"/>
            <a:ext cx="3475311" cy="276999"/>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C00000"/>
              </a:buClr>
              <a:buSzPts val="1800"/>
              <a:buFont typeface="Arial"/>
              <a:buNone/>
            </a:pPr>
            <a:r>
              <a:rPr b="1" i="0" lang="en" sz="1800" u="none" cap="none" strike="noStrike">
                <a:solidFill>
                  <a:srgbClr val="C00000"/>
                </a:solidFill>
                <a:latin typeface="Arial"/>
                <a:ea typeface="Arial"/>
                <a:cs typeface="Arial"/>
                <a:sym typeface="Arial"/>
              </a:rPr>
              <a:t>NOTICE </a:t>
            </a:r>
            <a:r>
              <a:rPr b="1" i="0" lang="en" sz="1800" u="none" cap="none" strike="noStrike">
                <a:solidFill>
                  <a:srgbClr val="C00000"/>
                </a:solidFill>
                <a:latin typeface="Arial"/>
                <a:ea typeface="Arial"/>
                <a:cs typeface="Arial"/>
                <a:sym typeface="Arial"/>
              </a:rPr>
              <a:t>FROM SPLUNK</a:t>
            </a:r>
            <a:r>
              <a:rPr b="1" i="0" lang="en" sz="1800" u="none" cap="none" strike="noStrike">
                <a:solidFill>
                  <a:srgbClr val="C00000"/>
                </a:solidFill>
                <a:latin typeface="Arial"/>
                <a:ea typeface="Arial"/>
                <a:cs typeface="Arial"/>
                <a:sym typeface="Arial"/>
              </a:rPr>
              <a:t> LEGAL</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showMasterSp="0">
  <p:cSld name="Grid">
    <p:spTree>
      <p:nvGrpSpPr>
        <p:cNvPr id="450" name="Shape 450"/>
        <p:cNvGrpSpPr/>
        <p:nvPr/>
      </p:nvGrpSpPr>
      <p:grpSpPr>
        <a:xfrm>
          <a:off x="0" y="0"/>
          <a:ext cx="0" cy="0"/>
          <a:chOff x="0" y="0"/>
          <a:chExt cx="0" cy="0"/>
        </a:xfrm>
      </p:grpSpPr>
      <p:grpSp>
        <p:nvGrpSpPr>
          <p:cNvPr id="451" name="Google Shape;451;p69"/>
          <p:cNvGrpSpPr/>
          <p:nvPr/>
        </p:nvGrpSpPr>
        <p:grpSpPr>
          <a:xfrm>
            <a:off x="-5" y="1"/>
            <a:ext cx="9144005" cy="5143502"/>
            <a:chOff x="-6" y="0"/>
            <a:chExt cx="12192007" cy="6858003"/>
          </a:xfrm>
        </p:grpSpPr>
        <p:grpSp>
          <p:nvGrpSpPr>
            <p:cNvPr id="452" name="Google Shape;452;p69"/>
            <p:cNvGrpSpPr/>
            <p:nvPr/>
          </p:nvGrpSpPr>
          <p:grpSpPr>
            <a:xfrm>
              <a:off x="-6" y="0"/>
              <a:ext cx="12192007" cy="6858003"/>
              <a:chOff x="-6" y="0"/>
              <a:chExt cx="12192007" cy="6858003"/>
            </a:xfrm>
          </p:grpSpPr>
          <p:sp>
            <p:nvSpPr>
              <p:cNvPr id="453" name="Google Shape;453;p69"/>
              <p:cNvSpPr/>
              <p:nvPr/>
            </p:nvSpPr>
            <p:spPr>
              <a:xfrm>
                <a:off x="-1" y="0"/>
                <a:ext cx="456063" cy="6858000"/>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54" name="Google Shape;454;p69"/>
              <p:cNvSpPr/>
              <p:nvPr/>
            </p:nvSpPr>
            <p:spPr>
              <a:xfrm>
                <a:off x="11735937" y="0"/>
                <a:ext cx="456063" cy="6858000"/>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55" name="Google Shape;455;p69"/>
              <p:cNvSpPr/>
              <p:nvPr/>
            </p:nvSpPr>
            <p:spPr>
              <a:xfrm rot="5400000">
                <a:off x="5940803" y="-5940802"/>
                <a:ext cx="310394" cy="12192002"/>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56" name="Google Shape;456;p69"/>
              <p:cNvSpPr/>
              <p:nvPr/>
            </p:nvSpPr>
            <p:spPr>
              <a:xfrm rot="5400000">
                <a:off x="5618932" y="284938"/>
                <a:ext cx="954126" cy="12192003"/>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57" name="Google Shape;457;p69"/>
              <p:cNvSpPr/>
              <p:nvPr/>
            </p:nvSpPr>
            <p:spPr>
              <a:xfrm rot="5400000">
                <a:off x="5872035" y="-4223457"/>
                <a:ext cx="447930" cy="12192002"/>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grpSp>
        <p:grpSp>
          <p:nvGrpSpPr>
            <p:cNvPr id="458" name="Google Shape;458;p69"/>
            <p:cNvGrpSpPr/>
            <p:nvPr/>
          </p:nvGrpSpPr>
          <p:grpSpPr>
            <a:xfrm>
              <a:off x="456062" y="304801"/>
              <a:ext cx="11279875" cy="5599075"/>
              <a:chOff x="0" y="304801"/>
              <a:chExt cx="12192000" cy="5599075"/>
            </a:xfrm>
          </p:grpSpPr>
          <p:cxnSp>
            <p:nvCxnSpPr>
              <p:cNvPr id="459" name="Google Shape;459;p69"/>
              <p:cNvCxnSpPr/>
              <p:nvPr/>
            </p:nvCxnSpPr>
            <p:spPr>
              <a:xfrm>
                <a:off x="0" y="52876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0" name="Google Shape;460;p69"/>
              <p:cNvCxnSpPr/>
              <p:nvPr/>
            </p:nvCxnSpPr>
            <p:spPr>
              <a:xfrm>
                <a:off x="0" y="30480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1" name="Google Shape;461;p69"/>
              <p:cNvCxnSpPr/>
              <p:nvPr/>
            </p:nvCxnSpPr>
            <p:spPr>
              <a:xfrm>
                <a:off x="0" y="75272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2" name="Google Shape;462;p69"/>
              <p:cNvCxnSpPr/>
              <p:nvPr/>
            </p:nvCxnSpPr>
            <p:spPr>
              <a:xfrm>
                <a:off x="0" y="97669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3" name="Google Shape;463;p69"/>
              <p:cNvCxnSpPr/>
              <p:nvPr/>
            </p:nvCxnSpPr>
            <p:spPr>
              <a:xfrm>
                <a:off x="0" y="120065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4" name="Google Shape;464;p69"/>
              <p:cNvCxnSpPr/>
              <p:nvPr/>
            </p:nvCxnSpPr>
            <p:spPr>
              <a:xfrm>
                <a:off x="0" y="142461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5" name="Google Shape;465;p69"/>
              <p:cNvCxnSpPr/>
              <p:nvPr/>
            </p:nvCxnSpPr>
            <p:spPr>
              <a:xfrm>
                <a:off x="0" y="164857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6" name="Google Shape;466;p69"/>
              <p:cNvCxnSpPr/>
              <p:nvPr/>
            </p:nvCxnSpPr>
            <p:spPr>
              <a:xfrm>
                <a:off x="0" y="187254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7" name="Google Shape;467;p69"/>
              <p:cNvCxnSpPr/>
              <p:nvPr/>
            </p:nvCxnSpPr>
            <p:spPr>
              <a:xfrm>
                <a:off x="0" y="209650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8" name="Google Shape;468;p69"/>
              <p:cNvCxnSpPr/>
              <p:nvPr/>
            </p:nvCxnSpPr>
            <p:spPr>
              <a:xfrm>
                <a:off x="0" y="232046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69" name="Google Shape;469;p69"/>
              <p:cNvCxnSpPr/>
              <p:nvPr/>
            </p:nvCxnSpPr>
            <p:spPr>
              <a:xfrm>
                <a:off x="0" y="254443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0" name="Google Shape;470;p69"/>
              <p:cNvCxnSpPr/>
              <p:nvPr/>
            </p:nvCxnSpPr>
            <p:spPr>
              <a:xfrm>
                <a:off x="0" y="299235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1" name="Google Shape;471;p69"/>
              <p:cNvCxnSpPr/>
              <p:nvPr/>
            </p:nvCxnSpPr>
            <p:spPr>
              <a:xfrm>
                <a:off x="0" y="276839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2" name="Google Shape;472;p69"/>
              <p:cNvCxnSpPr/>
              <p:nvPr/>
            </p:nvCxnSpPr>
            <p:spPr>
              <a:xfrm>
                <a:off x="0" y="344028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3" name="Google Shape;473;p69"/>
              <p:cNvCxnSpPr/>
              <p:nvPr/>
            </p:nvCxnSpPr>
            <p:spPr>
              <a:xfrm>
                <a:off x="0" y="321632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4" name="Google Shape;474;p69"/>
              <p:cNvCxnSpPr/>
              <p:nvPr/>
            </p:nvCxnSpPr>
            <p:spPr>
              <a:xfrm>
                <a:off x="0" y="366424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5" name="Google Shape;475;p69"/>
              <p:cNvCxnSpPr/>
              <p:nvPr/>
            </p:nvCxnSpPr>
            <p:spPr>
              <a:xfrm>
                <a:off x="0" y="388820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6" name="Google Shape;476;p69"/>
              <p:cNvCxnSpPr/>
              <p:nvPr/>
            </p:nvCxnSpPr>
            <p:spPr>
              <a:xfrm>
                <a:off x="0" y="411217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7" name="Google Shape;477;p69"/>
              <p:cNvCxnSpPr/>
              <p:nvPr/>
            </p:nvCxnSpPr>
            <p:spPr>
              <a:xfrm>
                <a:off x="0" y="433613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8" name="Google Shape;478;p69"/>
              <p:cNvCxnSpPr/>
              <p:nvPr/>
            </p:nvCxnSpPr>
            <p:spPr>
              <a:xfrm>
                <a:off x="0" y="456009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79" name="Google Shape;479;p69"/>
              <p:cNvCxnSpPr/>
              <p:nvPr/>
            </p:nvCxnSpPr>
            <p:spPr>
              <a:xfrm>
                <a:off x="0" y="478406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80" name="Google Shape;480;p69"/>
              <p:cNvCxnSpPr/>
              <p:nvPr/>
            </p:nvCxnSpPr>
            <p:spPr>
              <a:xfrm>
                <a:off x="0" y="500802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81" name="Google Shape;481;p69"/>
              <p:cNvCxnSpPr/>
              <p:nvPr/>
            </p:nvCxnSpPr>
            <p:spPr>
              <a:xfrm>
                <a:off x="0" y="523198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82" name="Google Shape;482;p69"/>
              <p:cNvCxnSpPr/>
              <p:nvPr/>
            </p:nvCxnSpPr>
            <p:spPr>
              <a:xfrm>
                <a:off x="0" y="545595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83" name="Google Shape;483;p69"/>
              <p:cNvCxnSpPr/>
              <p:nvPr/>
            </p:nvCxnSpPr>
            <p:spPr>
              <a:xfrm>
                <a:off x="0" y="590387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484" name="Google Shape;484;p69"/>
              <p:cNvCxnSpPr/>
              <p:nvPr/>
            </p:nvCxnSpPr>
            <p:spPr>
              <a:xfrm>
                <a:off x="0" y="5679913"/>
                <a:ext cx="12192000" cy="0"/>
              </a:xfrm>
              <a:prstGeom prst="straightConnector1">
                <a:avLst/>
              </a:prstGeom>
              <a:noFill/>
              <a:ln cap="flat" cmpd="sng" w="9525">
                <a:solidFill>
                  <a:srgbClr val="53D4FF"/>
                </a:solidFill>
                <a:prstDash val="solid"/>
                <a:miter lim="800000"/>
                <a:headEnd len="sm" w="sm" type="none"/>
                <a:tailEnd len="sm" w="sm" type="none"/>
              </a:ln>
            </p:spPr>
          </p:cxnSp>
        </p:grpSp>
        <p:grpSp>
          <p:nvGrpSpPr>
            <p:cNvPr id="485" name="Google Shape;485;p69"/>
            <p:cNvGrpSpPr/>
            <p:nvPr/>
          </p:nvGrpSpPr>
          <p:grpSpPr>
            <a:xfrm>
              <a:off x="456062" y="304801"/>
              <a:ext cx="11277720" cy="5599075"/>
              <a:chOff x="456062" y="304801"/>
              <a:chExt cx="11277720" cy="5817450"/>
            </a:xfrm>
          </p:grpSpPr>
          <p:sp>
            <p:nvSpPr>
              <p:cNvPr id="486" name="Google Shape;486;p69"/>
              <p:cNvSpPr/>
              <p:nvPr/>
            </p:nvSpPr>
            <p:spPr>
              <a:xfrm>
                <a:off x="7138185"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87" name="Google Shape;487;p69"/>
              <p:cNvSpPr/>
              <p:nvPr/>
            </p:nvSpPr>
            <p:spPr>
              <a:xfrm>
                <a:off x="5229007"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88" name="Google Shape;488;p69"/>
              <p:cNvSpPr/>
              <p:nvPr/>
            </p:nvSpPr>
            <p:spPr>
              <a:xfrm>
                <a:off x="4274418"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89" name="Google Shape;489;p69"/>
              <p:cNvSpPr/>
              <p:nvPr/>
            </p:nvSpPr>
            <p:spPr>
              <a:xfrm>
                <a:off x="3319829"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0" name="Google Shape;490;p69"/>
              <p:cNvSpPr/>
              <p:nvPr/>
            </p:nvSpPr>
            <p:spPr>
              <a:xfrm>
                <a:off x="2365240"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1" name="Google Shape;491;p69"/>
              <p:cNvSpPr/>
              <p:nvPr/>
            </p:nvSpPr>
            <p:spPr>
              <a:xfrm>
                <a:off x="1410651"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2" name="Google Shape;492;p69"/>
              <p:cNvSpPr/>
              <p:nvPr/>
            </p:nvSpPr>
            <p:spPr>
              <a:xfrm>
                <a:off x="456062"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3" name="Google Shape;493;p69"/>
              <p:cNvSpPr/>
              <p:nvPr/>
            </p:nvSpPr>
            <p:spPr>
              <a:xfrm>
                <a:off x="6183596"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4" name="Google Shape;494;p69"/>
              <p:cNvSpPr/>
              <p:nvPr/>
            </p:nvSpPr>
            <p:spPr>
              <a:xfrm>
                <a:off x="8092774"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5" name="Google Shape;495;p69"/>
              <p:cNvSpPr/>
              <p:nvPr/>
            </p:nvSpPr>
            <p:spPr>
              <a:xfrm>
                <a:off x="9047363"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6" name="Google Shape;496;p69"/>
              <p:cNvSpPr/>
              <p:nvPr/>
            </p:nvSpPr>
            <p:spPr>
              <a:xfrm>
                <a:off x="10001952"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497" name="Google Shape;497;p69"/>
              <p:cNvSpPr/>
              <p:nvPr/>
            </p:nvSpPr>
            <p:spPr>
              <a:xfrm>
                <a:off x="10956542"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id and text sizing">
  <p:cSld name="Grid and text sizing">
    <p:spTree>
      <p:nvGrpSpPr>
        <p:cNvPr id="498" name="Shape 498"/>
        <p:cNvGrpSpPr/>
        <p:nvPr/>
      </p:nvGrpSpPr>
      <p:grpSpPr>
        <a:xfrm>
          <a:off x="0" y="0"/>
          <a:ext cx="0" cy="0"/>
          <a:chOff x="0" y="0"/>
          <a:chExt cx="0" cy="0"/>
        </a:xfrm>
      </p:grpSpPr>
      <p:grpSp>
        <p:nvGrpSpPr>
          <p:cNvPr id="499" name="Google Shape;499;p70"/>
          <p:cNvGrpSpPr/>
          <p:nvPr/>
        </p:nvGrpSpPr>
        <p:grpSpPr>
          <a:xfrm>
            <a:off x="-5" y="1"/>
            <a:ext cx="9144005" cy="5143502"/>
            <a:chOff x="-6" y="0"/>
            <a:chExt cx="12192007" cy="6858003"/>
          </a:xfrm>
        </p:grpSpPr>
        <p:grpSp>
          <p:nvGrpSpPr>
            <p:cNvPr id="500" name="Google Shape;500;p70"/>
            <p:cNvGrpSpPr/>
            <p:nvPr/>
          </p:nvGrpSpPr>
          <p:grpSpPr>
            <a:xfrm>
              <a:off x="-6" y="0"/>
              <a:ext cx="12192007" cy="6858003"/>
              <a:chOff x="-6" y="0"/>
              <a:chExt cx="12192007" cy="6858003"/>
            </a:xfrm>
          </p:grpSpPr>
          <p:sp>
            <p:nvSpPr>
              <p:cNvPr id="501" name="Google Shape;501;p70"/>
              <p:cNvSpPr/>
              <p:nvPr/>
            </p:nvSpPr>
            <p:spPr>
              <a:xfrm>
                <a:off x="-1" y="0"/>
                <a:ext cx="456063" cy="6858000"/>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02" name="Google Shape;502;p70"/>
              <p:cNvSpPr/>
              <p:nvPr/>
            </p:nvSpPr>
            <p:spPr>
              <a:xfrm>
                <a:off x="11735937" y="0"/>
                <a:ext cx="456063" cy="6858000"/>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03" name="Google Shape;503;p70"/>
              <p:cNvSpPr/>
              <p:nvPr/>
            </p:nvSpPr>
            <p:spPr>
              <a:xfrm rot="5400000">
                <a:off x="5940803" y="-5940802"/>
                <a:ext cx="310394" cy="12192002"/>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04" name="Google Shape;504;p70"/>
              <p:cNvSpPr/>
              <p:nvPr/>
            </p:nvSpPr>
            <p:spPr>
              <a:xfrm rot="5400000">
                <a:off x="5618932" y="284938"/>
                <a:ext cx="954126" cy="12192003"/>
              </a:xfrm>
              <a:prstGeom prst="rect">
                <a:avLst/>
              </a:prstGeom>
              <a:solidFill>
                <a:srgbClr val="7030A0">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grpSp>
        <p:grpSp>
          <p:nvGrpSpPr>
            <p:cNvPr id="505" name="Google Shape;505;p70"/>
            <p:cNvGrpSpPr/>
            <p:nvPr/>
          </p:nvGrpSpPr>
          <p:grpSpPr>
            <a:xfrm>
              <a:off x="456062" y="304801"/>
              <a:ext cx="11279875" cy="5599075"/>
              <a:chOff x="0" y="304801"/>
              <a:chExt cx="12192000" cy="5599075"/>
            </a:xfrm>
          </p:grpSpPr>
          <p:cxnSp>
            <p:nvCxnSpPr>
              <p:cNvPr id="506" name="Google Shape;506;p70"/>
              <p:cNvCxnSpPr/>
              <p:nvPr/>
            </p:nvCxnSpPr>
            <p:spPr>
              <a:xfrm>
                <a:off x="0" y="52876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07" name="Google Shape;507;p70"/>
              <p:cNvCxnSpPr/>
              <p:nvPr/>
            </p:nvCxnSpPr>
            <p:spPr>
              <a:xfrm>
                <a:off x="0" y="30480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08" name="Google Shape;508;p70"/>
              <p:cNvCxnSpPr/>
              <p:nvPr/>
            </p:nvCxnSpPr>
            <p:spPr>
              <a:xfrm>
                <a:off x="0" y="75272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09" name="Google Shape;509;p70"/>
              <p:cNvCxnSpPr/>
              <p:nvPr/>
            </p:nvCxnSpPr>
            <p:spPr>
              <a:xfrm>
                <a:off x="0" y="97669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0" name="Google Shape;510;p70"/>
              <p:cNvCxnSpPr/>
              <p:nvPr/>
            </p:nvCxnSpPr>
            <p:spPr>
              <a:xfrm>
                <a:off x="0" y="120065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1" name="Google Shape;511;p70"/>
              <p:cNvCxnSpPr/>
              <p:nvPr/>
            </p:nvCxnSpPr>
            <p:spPr>
              <a:xfrm>
                <a:off x="0" y="142461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2" name="Google Shape;512;p70"/>
              <p:cNvCxnSpPr/>
              <p:nvPr/>
            </p:nvCxnSpPr>
            <p:spPr>
              <a:xfrm>
                <a:off x="0" y="164857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3" name="Google Shape;513;p70"/>
              <p:cNvCxnSpPr/>
              <p:nvPr/>
            </p:nvCxnSpPr>
            <p:spPr>
              <a:xfrm>
                <a:off x="0" y="187254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4" name="Google Shape;514;p70"/>
              <p:cNvCxnSpPr/>
              <p:nvPr/>
            </p:nvCxnSpPr>
            <p:spPr>
              <a:xfrm>
                <a:off x="0" y="209650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5" name="Google Shape;515;p70"/>
              <p:cNvCxnSpPr/>
              <p:nvPr/>
            </p:nvCxnSpPr>
            <p:spPr>
              <a:xfrm>
                <a:off x="0" y="232046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6" name="Google Shape;516;p70"/>
              <p:cNvCxnSpPr/>
              <p:nvPr/>
            </p:nvCxnSpPr>
            <p:spPr>
              <a:xfrm>
                <a:off x="0" y="254443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7" name="Google Shape;517;p70"/>
              <p:cNvCxnSpPr/>
              <p:nvPr/>
            </p:nvCxnSpPr>
            <p:spPr>
              <a:xfrm>
                <a:off x="0" y="299235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8" name="Google Shape;518;p70"/>
              <p:cNvCxnSpPr/>
              <p:nvPr/>
            </p:nvCxnSpPr>
            <p:spPr>
              <a:xfrm>
                <a:off x="0" y="276839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19" name="Google Shape;519;p70"/>
              <p:cNvCxnSpPr/>
              <p:nvPr/>
            </p:nvCxnSpPr>
            <p:spPr>
              <a:xfrm>
                <a:off x="0" y="3440283"/>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0" name="Google Shape;520;p70"/>
              <p:cNvCxnSpPr/>
              <p:nvPr/>
            </p:nvCxnSpPr>
            <p:spPr>
              <a:xfrm>
                <a:off x="0" y="321632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1" name="Google Shape;521;p70"/>
              <p:cNvCxnSpPr/>
              <p:nvPr/>
            </p:nvCxnSpPr>
            <p:spPr>
              <a:xfrm>
                <a:off x="0" y="366424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2" name="Google Shape;522;p70"/>
              <p:cNvCxnSpPr/>
              <p:nvPr/>
            </p:nvCxnSpPr>
            <p:spPr>
              <a:xfrm>
                <a:off x="0" y="3888209"/>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3" name="Google Shape;523;p70"/>
              <p:cNvCxnSpPr/>
              <p:nvPr/>
            </p:nvCxnSpPr>
            <p:spPr>
              <a:xfrm>
                <a:off x="0" y="4112172"/>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4" name="Google Shape;524;p70"/>
              <p:cNvCxnSpPr/>
              <p:nvPr/>
            </p:nvCxnSpPr>
            <p:spPr>
              <a:xfrm>
                <a:off x="0" y="4336135"/>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5" name="Google Shape;525;p70"/>
              <p:cNvCxnSpPr/>
              <p:nvPr/>
            </p:nvCxnSpPr>
            <p:spPr>
              <a:xfrm>
                <a:off x="0" y="4560098"/>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6" name="Google Shape;526;p70"/>
              <p:cNvCxnSpPr/>
              <p:nvPr/>
            </p:nvCxnSpPr>
            <p:spPr>
              <a:xfrm>
                <a:off x="0" y="4784061"/>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7" name="Google Shape;527;p70"/>
              <p:cNvCxnSpPr/>
              <p:nvPr/>
            </p:nvCxnSpPr>
            <p:spPr>
              <a:xfrm>
                <a:off x="0" y="5008024"/>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8" name="Google Shape;528;p70"/>
              <p:cNvCxnSpPr/>
              <p:nvPr/>
            </p:nvCxnSpPr>
            <p:spPr>
              <a:xfrm>
                <a:off x="0" y="5231987"/>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29" name="Google Shape;529;p70"/>
              <p:cNvCxnSpPr/>
              <p:nvPr/>
            </p:nvCxnSpPr>
            <p:spPr>
              <a:xfrm>
                <a:off x="0" y="5455950"/>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30" name="Google Shape;530;p70"/>
              <p:cNvCxnSpPr/>
              <p:nvPr/>
            </p:nvCxnSpPr>
            <p:spPr>
              <a:xfrm>
                <a:off x="0" y="5903876"/>
                <a:ext cx="12192000" cy="0"/>
              </a:xfrm>
              <a:prstGeom prst="straightConnector1">
                <a:avLst/>
              </a:prstGeom>
              <a:noFill/>
              <a:ln cap="flat" cmpd="sng" w="9525">
                <a:solidFill>
                  <a:srgbClr val="53D4FF"/>
                </a:solidFill>
                <a:prstDash val="solid"/>
                <a:miter lim="800000"/>
                <a:headEnd len="sm" w="sm" type="none"/>
                <a:tailEnd len="sm" w="sm" type="none"/>
              </a:ln>
            </p:spPr>
          </p:cxnSp>
          <p:cxnSp>
            <p:nvCxnSpPr>
              <p:cNvPr id="531" name="Google Shape;531;p70"/>
              <p:cNvCxnSpPr/>
              <p:nvPr/>
            </p:nvCxnSpPr>
            <p:spPr>
              <a:xfrm>
                <a:off x="0" y="5679913"/>
                <a:ext cx="12192000" cy="0"/>
              </a:xfrm>
              <a:prstGeom prst="straightConnector1">
                <a:avLst/>
              </a:prstGeom>
              <a:noFill/>
              <a:ln cap="flat" cmpd="sng" w="9525">
                <a:solidFill>
                  <a:srgbClr val="53D4FF"/>
                </a:solidFill>
                <a:prstDash val="solid"/>
                <a:miter lim="800000"/>
                <a:headEnd len="sm" w="sm" type="none"/>
                <a:tailEnd len="sm" w="sm" type="none"/>
              </a:ln>
            </p:spPr>
          </p:cxnSp>
        </p:grpSp>
        <p:grpSp>
          <p:nvGrpSpPr>
            <p:cNvPr id="532" name="Google Shape;532;p70"/>
            <p:cNvGrpSpPr/>
            <p:nvPr/>
          </p:nvGrpSpPr>
          <p:grpSpPr>
            <a:xfrm>
              <a:off x="456062" y="304801"/>
              <a:ext cx="11277720" cy="5599075"/>
              <a:chOff x="456062" y="304801"/>
              <a:chExt cx="11277720" cy="5817450"/>
            </a:xfrm>
          </p:grpSpPr>
          <p:sp>
            <p:nvSpPr>
              <p:cNvPr id="533" name="Google Shape;533;p70"/>
              <p:cNvSpPr/>
              <p:nvPr/>
            </p:nvSpPr>
            <p:spPr>
              <a:xfrm>
                <a:off x="7138185"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34" name="Google Shape;534;p70"/>
              <p:cNvSpPr/>
              <p:nvPr/>
            </p:nvSpPr>
            <p:spPr>
              <a:xfrm>
                <a:off x="5229007"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35" name="Google Shape;535;p70"/>
              <p:cNvSpPr/>
              <p:nvPr/>
            </p:nvSpPr>
            <p:spPr>
              <a:xfrm>
                <a:off x="4274418"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36" name="Google Shape;536;p70"/>
              <p:cNvSpPr/>
              <p:nvPr/>
            </p:nvSpPr>
            <p:spPr>
              <a:xfrm>
                <a:off x="3319829"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37" name="Google Shape;537;p70"/>
              <p:cNvSpPr/>
              <p:nvPr/>
            </p:nvSpPr>
            <p:spPr>
              <a:xfrm>
                <a:off x="2365240"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38" name="Google Shape;538;p70"/>
              <p:cNvSpPr/>
              <p:nvPr/>
            </p:nvSpPr>
            <p:spPr>
              <a:xfrm>
                <a:off x="1410651"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39" name="Google Shape;539;p70"/>
              <p:cNvSpPr/>
              <p:nvPr/>
            </p:nvSpPr>
            <p:spPr>
              <a:xfrm>
                <a:off x="456062"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40" name="Google Shape;540;p70"/>
              <p:cNvSpPr/>
              <p:nvPr/>
            </p:nvSpPr>
            <p:spPr>
              <a:xfrm>
                <a:off x="6183596"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41" name="Google Shape;541;p70"/>
              <p:cNvSpPr/>
              <p:nvPr/>
            </p:nvSpPr>
            <p:spPr>
              <a:xfrm>
                <a:off x="8092774"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42" name="Google Shape;542;p70"/>
              <p:cNvSpPr/>
              <p:nvPr/>
            </p:nvSpPr>
            <p:spPr>
              <a:xfrm>
                <a:off x="9047363"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43" name="Google Shape;543;p70"/>
              <p:cNvSpPr/>
              <p:nvPr/>
            </p:nvSpPr>
            <p:spPr>
              <a:xfrm>
                <a:off x="10001952"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44" name="Google Shape;544;p70"/>
              <p:cNvSpPr/>
              <p:nvPr/>
            </p:nvSpPr>
            <p:spPr>
              <a:xfrm>
                <a:off x="10956542" y="304801"/>
                <a:ext cx="777240" cy="5817450"/>
              </a:xfrm>
              <a:prstGeom prst="rect">
                <a:avLst/>
              </a:prstGeom>
              <a:solidFill>
                <a:schemeClr val="accent4">
                  <a:alpha val="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grpSp>
      </p:grpSp>
      <p:sp>
        <p:nvSpPr>
          <p:cNvPr id="545" name="Google Shape;545;p70"/>
          <p:cNvSpPr txBox="1"/>
          <p:nvPr/>
        </p:nvSpPr>
        <p:spPr>
          <a:xfrm>
            <a:off x="260430" y="190982"/>
            <a:ext cx="1896673" cy="3231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Grid</a:t>
            </a:r>
            <a:r>
              <a:rPr b="0" i="0" lang="en" sz="1500" u="none" cap="none" strike="noStrike">
                <a:solidFill>
                  <a:srgbClr val="000000"/>
                </a:solidFill>
                <a:latin typeface="Arial"/>
                <a:ea typeface="Arial"/>
                <a:cs typeface="Arial"/>
                <a:sym typeface="Arial"/>
              </a:rPr>
              <a:t> and Text sizing</a:t>
            </a:r>
            <a:endParaRPr b="0" i="0" sz="1500" u="none" cap="none" strike="noStrike">
              <a:solidFill>
                <a:srgbClr val="000000"/>
              </a:solidFill>
              <a:latin typeface="Arial"/>
              <a:ea typeface="Arial"/>
              <a:cs typeface="Arial"/>
              <a:sym typeface="Arial"/>
            </a:endParaRPr>
          </a:p>
        </p:txBody>
      </p:sp>
      <p:sp>
        <p:nvSpPr>
          <p:cNvPr id="546" name="Google Shape;546;p70"/>
          <p:cNvSpPr txBox="1"/>
          <p:nvPr/>
        </p:nvSpPr>
        <p:spPr>
          <a:xfrm>
            <a:off x="260429" y="843521"/>
            <a:ext cx="8554814" cy="3054939"/>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None/>
            </a:pPr>
            <a:r>
              <a:rPr b="0" i="0" lang="en" sz="4500" u="none" cap="none" strike="noStrike">
                <a:solidFill>
                  <a:srgbClr val="000000"/>
                </a:solidFill>
                <a:latin typeface="Arial"/>
                <a:ea typeface="Arial"/>
                <a:cs typeface="Arial"/>
                <a:sym typeface="Arial"/>
              </a:rPr>
              <a:t>Section Titles, 60pt,</a:t>
            </a:r>
            <a:r>
              <a:rPr b="0" i="0" lang="en" sz="4500" u="none" cap="none" strike="noStrike">
                <a:solidFill>
                  <a:srgbClr val="000000"/>
                </a:solidFill>
                <a:latin typeface="Arial"/>
                <a:ea typeface="Arial"/>
                <a:cs typeface="Arial"/>
                <a:sym typeface="Arial"/>
              </a:rPr>
              <a:t> Black</a:t>
            </a:r>
            <a:endParaRPr b="0" i="0" sz="4500" u="none" cap="none" strike="noStrike">
              <a:solidFill>
                <a:srgbClr val="000000"/>
              </a:solidFill>
              <a:latin typeface="Arial"/>
              <a:ea typeface="Arial"/>
              <a:cs typeface="Arial"/>
              <a:sym typeface="Arial"/>
            </a:endParaRPr>
          </a:p>
          <a:p>
            <a:pPr indent="0" lvl="0" marL="0" marR="0" rtl="0" algn="l">
              <a:lnSpc>
                <a:spcPct val="95000"/>
              </a:lnSpc>
              <a:spcBef>
                <a:spcPts val="675"/>
              </a:spcBef>
              <a:spcAft>
                <a:spcPts val="0"/>
              </a:spcAft>
              <a:buNone/>
            </a:pPr>
            <a:r>
              <a:rPr b="1" i="0" lang="en" sz="2700" u="none" cap="none" strike="noStrike">
                <a:solidFill>
                  <a:srgbClr val="000000"/>
                </a:solidFill>
                <a:latin typeface="Arial"/>
                <a:ea typeface="Arial"/>
                <a:cs typeface="Arial"/>
                <a:sym typeface="Arial"/>
              </a:rPr>
              <a:t>Page</a:t>
            </a:r>
            <a:r>
              <a:rPr b="1" i="0" lang="en" sz="2700" u="none" cap="none" strike="noStrike">
                <a:solidFill>
                  <a:srgbClr val="000000"/>
                </a:solidFill>
                <a:latin typeface="Arial"/>
                <a:ea typeface="Arial"/>
                <a:cs typeface="Arial"/>
                <a:sym typeface="Arial"/>
              </a:rPr>
              <a:t> Titles, 36pt, Bold, Black</a:t>
            </a:r>
            <a:endParaRPr/>
          </a:p>
          <a:p>
            <a:pPr indent="0" lvl="0" marL="0" marR="0" rtl="0" algn="l">
              <a:lnSpc>
                <a:spcPct val="95000"/>
              </a:lnSpc>
              <a:spcBef>
                <a:spcPts val="675"/>
              </a:spcBef>
              <a:spcAft>
                <a:spcPts val="0"/>
              </a:spcAft>
              <a:buNone/>
            </a:pPr>
            <a:r>
              <a:rPr b="0" i="0" lang="en" sz="1800" u="none" cap="none" strike="noStrike">
                <a:solidFill>
                  <a:schemeClr val="accent3"/>
                </a:solidFill>
                <a:latin typeface="Arial"/>
                <a:ea typeface="Arial"/>
                <a:cs typeface="Arial"/>
                <a:sym typeface="Arial"/>
              </a:rPr>
              <a:t>Sub Titles, 24pt, Gray 80% Accent 3</a:t>
            </a:r>
            <a:endParaRPr/>
          </a:p>
          <a:p>
            <a:pPr indent="0" lvl="0" marL="0" marR="0" rtl="0" algn="l">
              <a:lnSpc>
                <a:spcPct val="95000"/>
              </a:lnSpc>
              <a:spcBef>
                <a:spcPts val="675"/>
              </a:spcBef>
              <a:spcAft>
                <a:spcPts val="0"/>
              </a:spcAft>
              <a:buNone/>
            </a:pPr>
            <a:r>
              <a:t/>
            </a:r>
            <a:endParaRPr b="0" i="0" sz="1800" u="none" cap="none" strike="noStrike">
              <a:solidFill>
                <a:schemeClr val="accent3"/>
              </a:solidFill>
              <a:latin typeface="Arial"/>
              <a:ea typeface="Arial"/>
              <a:cs typeface="Arial"/>
              <a:sym typeface="Arial"/>
            </a:endParaRPr>
          </a:p>
          <a:p>
            <a:pPr indent="0" lvl="0" marL="0" marR="0" rtl="0" algn="l">
              <a:lnSpc>
                <a:spcPct val="95000"/>
              </a:lnSpc>
              <a:spcBef>
                <a:spcPts val="675"/>
              </a:spcBef>
              <a:spcAft>
                <a:spcPts val="0"/>
              </a:spcAft>
              <a:buNone/>
            </a:pPr>
            <a:r>
              <a:rPr b="0" i="0" lang="en" sz="1800" u="none" cap="none" strike="noStrike">
                <a:solidFill>
                  <a:srgbClr val="000000"/>
                </a:solidFill>
                <a:latin typeface="Arial"/>
                <a:ea typeface="Arial"/>
                <a:cs typeface="Arial"/>
                <a:sym typeface="Arial"/>
              </a:rPr>
              <a:t>Standard Text, 24pt, Black</a:t>
            </a:r>
            <a:endParaRPr/>
          </a:p>
          <a:p>
            <a:pPr indent="0" lvl="0" marL="0" marR="0" rtl="0" algn="l">
              <a:lnSpc>
                <a:spcPct val="95000"/>
              </a:lnSpc>
              <a:spcBef>
                <a:spcPts val="675"/>
              </a:spcBef>
              <a:spcAft>
                <a:spcPts val="0"/>
              </a:spcAft>
              <a:buNone/>
            </a:pPr>
            <a:r>
              <a:rPr b="0" i="0" lang="en" sz="1500" u="none" cap="none" strike="noStrike">
                <a:solidFill>
                  <a:srgbClr val="000000"/>
                </a:solidFill>
                <a:latin typeface="Arial"/>
                <a:ea typeface="Arial"/>
                <a:cs typeface="Arial"/>
                <a:sym typeface="Arial"/>
              </a:rPr>
              <a:t>Standard Text, 20pt, Black</a:t>
            </a:r>
            <a:endParaRPr/>
          </a:p>
          <a:p>
            <a:pPr indent="0" lvl="0" marL="0" marR="0" rtl="0" algn="l">
              <a:lnSpc>
                <a:spcPct val="95000"/>
              </a:lnSpc>
              <a:spcBef>
                <a:spcPts val="675"/>
              </a:spcBef>
              <a:spcAft>
                <a:spcPts val="0"/>
              </a:spcAft>
              <a:buNone/>
            </a:pPr>
            <a:r>
              <a:rPr b="0" i="0" lang="en" sz="1200" u="none" cap="none" strike="noStrike">
                <a:solidFill>
                  <a:srgbClr val="000000"/>
                </a:solidFill>
                <a:latin typeface="Arial"/>
                <a:ea typeface="Arial"/>
                <a:cs typeface="Arial"/>
                <a:sym typeface="Arial"/>
              </a:rPr>
              <a:t>Standard Text, 16pt, Black</a:t>
            </a:r>
            <a:endParaRPr/>
          </a:p>
          <a:p>
            <a:pPr indent="0" lvl="0" marL="0" marR="0" rtl="0" algn="l">
              <a:lnSpc>
                <a:spcPct val="100000"/>
              </a:lnSpc>
              <a:spcBef>
                <a:spcPts val="225"/>
              </a:spcBef>
              <a:spcAft>
                <a:spcPts val="0"/>
              </a:spcAft>
              <a:buNone/>
            </a:pPr>
            <a:r>
              <a:t/>
            </a:r>
            <a:endParaRPr b="0" i="0" sz="1050" u="none" cap="none" strike="noStrike">
              <a:solidFill>
                <a:srgbClr val="000000"/>
              </a:solidFill>
              <a:latin typeface="Arial"/>
              <a:ea typeface="Arial"/>
              <a:cs typeface="Arial"/>
              <a:sym typeface="Arial"/>
            </a:endParaRPr>
          </a:p>
        </p:txBody>
      </p:sp>
      <p:sp>
        <p:nvSpPr>
          <p:cNvPr id="547" name="Google Shape;547;p70"/>
          <p:cNvSpPr txBox="1"/>
          <p:nvPr/>
        </p:nvSpPr>
        <p:spPr>
          <a:xfrm>
            <a:off x="320449" y="4174883"/>
            <a:ext cx="551946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Text</a:t>
            </a:r>
            <a:r>
              <a:rPr b="0" i="0" lang="en" sz="1800" u="none" cap="none" strike="noStrike">
                <a:solidFill>
                  <a:srgbClr val="000000"/>
                </a:solidFill>
                <a:latin typeface="Arial"/>
                <a:ea typeface="Arial"/>
                <a:cs typeface="Arial"/>
                <a:sym typeface="Arial"/>
              </a:rPr>
              <a:t> sizes:   </a:t>
            </a:r>
            <a:r>
              <a:rPr b="0" i="0" lang="en" sz="1800" u="none" cap="none" strike="noStrike">
                <a:solidFill>
                  <a:schemeClr val="lt1"/>
                </a:solidFill>
                <a:latin typeface="Arial"/>
                <a:ea typeface="Arial"/>
                <a:cs typeface="Arial"/>
                <a:sym typeface="Arial"/>
              </a:rPr>
              <a:t>60    48     36     28     24     20    16   14</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 NOT USE">
  <p:cSld name="DO NOT USE">
    <p:spTree>
      <p:nvGrpSpPr>
        <p:cNvPr id="548" name="Shape 548"/>
        <p:cNvGrpSpPr/>
        <p:nvPr/>
      </p:nvGrpSpPr>
      <p:grpSpPr>
        <a:xfrm>
          <a:off x="0" y="0"/>
          <a:ext cx="0" cy="0"/>
          <a:chOff x="0" y="0"/>
          <a:chExt cx="0" cy="0"/>
        </a:xfrm>
      </p:grpSpPr>
      <p:sp>
        <p:nvSpPr>
          <p:cNvPr id="549" name="Google Shape;549;p71"/>
          <p:cNvSpPr/>
          <p:nvPr/>
        </p:nvSpPr>
        <p:spPr>
          <a:xfrm>
            <a:off x="504518" y="529390"/>
            <a:ext cx="8134965" cy="4090736"/>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sp>
        <p:nvSpPr>
          <p:cNvPr id="550" name="Google Shape;550;p71"/>
          <p:cNvSpPr txBox="1"/>
          <p:nvPr/>
        </p:nvSpPr>
        <p:spPr>
          <a:xfrm>
            <a:off x="829818" y="1591493"/>
            <a:ext cx="7484364" cy="2065950"/>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None/>
            </a:pPr>
            <a:r>
              <a:rPr b="0" i="0" lang="en" sz="4500" u="none" cap="none" strike="noStrike">
                <a:solidFill>
                  <a:schemeClr val="dk1"/>
                </a:solidFill>
                <a:latin typeface="Arial"/>
                <a:ea typeface="Arial"/>
                <a:cs typeface="Arial"/>
                <a:sym typeface="Arial"/>
              </a:rPr>
              <a:t>All master slides after this are </a:t>
            </a:r>
            <a:r>
              <a:rPr b="1" i="0" lang="en" sz="4500" u="none" cap="none" strike="noStrike">
                <a:solidFill>
                  <a:schemeClr val="dk1"/>
                </a:solidFill>
                <a:latin typeface="Arial"/>
                <a:ea typeface="Arial"/>
                <a:cs typeface="Arial"/>
                <a:sym typeface="Arial"/>
              </a:rPr>
              <a:t>not</a:t>
            </a:r>
            <a:r>
              <a:rPr b="0" i="0" lang="en" sz="4500" u="none" cap="none" strike="noStrike">
                <a:solidFill>
                  <a:schemeClr val="dk1"/>
                </a:solidFill>
                <a:latin typeface="Arial"/>
                <a:ea typeface="Arial"/>
                <a:cs typeface="Arial"/>
                <a:sym typeface="Arial"/>
              </a:rPr>
              <a:t> part</a:t>
            </a:r>
            <a:r>
              <a:rPr b="0" i="0" lang="en" sz="4500" u="none" cap="none" strike="noStrike">
                <a:solidFill>
                  <a:schemeClr val="dk1"/>
                </a:solidFill>
                <a:latin typeface="Arial"/>
                <a:ea typeface="Arial"/>
                <a:cs typeface="Arial"/>
                <a:sym typeface="Arial"/>
              </a:rPr>
              <a:t> of this template. </a:t>
            </a:r>
            <a:r>
              <a:rPr b="0" i="0" lang="en" sz="4500" u="none" cap="none" strike="noStrike">
                <a:solidFill>
                  <a:schemeClr val="dk1"/>
                </a:solidFill>
                <a:latin typeface="Arial"/>
                <a:ea typeface="Arial"/>
                <a:cs typeface="Arial"/>
                <a:sym typeface="Arial"/>
              </a:rPr>
              <a:t>Please delete them.</a:t>
            </a:r>
            <a:endParaRPr b="0" i="0" sz="1050" u="none" cap="none" strike="noStrike">
              <a:solidFill>
                <a:schemeClr val="dk1"/>
              </a:solidFill>
              <a:latin typeface="Arial"/>
              <a:ea typeface="Arial"/>
              <a:cs typeface="Arial"/>
              <a:sym typeface="Arial"/>
            </a:endParaRPr>
          </a:p>
        </p:txBody>
      </p:sp>
      <p:sp>
        <p:nvSpPr>
          <p:cNvPr id="551" name="Google Shape;551;p71"/>
          <p:cNvSpPr txBox="1"/>
          <p:nvPr/>
        </p:nvSpPr>
        <p:spPr>
          <a:xfrm>
            <a:off x="1036953" y="740259"/>
            <a:ext cx="7070094" cy="750205"/>
          </a:xfrm>
          <a:prstGeom prst="rect">
            <a:avLst/>
          </a:prstGeom>
          <a:noFill/>
          <a:ln>
            <a:noFill/>
          </a:ln>
        </p:spPr>
        <p:txBody>
          <a:bodyPr anchorCtr="0" anchor="t" bIns="45700" lIns="91425" spcFirstLastPara="1" rIns="91425" wrap="square" tIns="45700">
            <a:noAutofit/>
          </a:bodyPr>
          <a:lstStyle/>
          <a:p>
            <a:pPr indent="0" lvl="0" marL="0" marR="0" rtl="0" algn="ctr">
              <a:lnSpc>
                <a:spcPct val="95000"/>
              </a:lnSpc>
              <a:spcBef>
                <a:spcPts val="0"/>
              </a:spcBef>
              <a:spcAft>
                <a:spcPts val="0"/>
              </a:spcAft>
              <a:buNone/>
            </a:pPr>
            <a:r>
              <a:rPr b="1" i="0" lang="en" sz="4500" u="none" cap="none" strike="noStrike">
                <a:solidFill>
                  <a:schemeClr val="dk1"/>
                </a:solidFill>
                <a:latin typeface="Arial"/>
                <a:ea typeface="Arial"/>
                <a:cs typeface="Arial"/>
                <a:sym typeface="Arial"/>
              </a:rPr>
              <a:t>DO NOT USE</a:t>
            </a:r>
            <a:endParaRPr b="1" i="0" sz="105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 Dark">
  <p:cSld name="1_Title Only – Dark">
    <p:bg>
      <p:bgPr>
        <a:solidFill>
          <a:schemeClr val="lt1"/>
        </a:solidFill>
      </p:bgPr>
    </p:bg>
    <p:spTree>
      <p:nvGrpSpPr>
        <p:cNvPr id="552" name="Shape 552"/>
        <p:cNvGrpSpPr/>
        <p:nvPr/>
      </p:nvGrpSpPr>
      <p:grpSpPr>
        <a:xfrm>
          <a:off x="0" y="0"/>
          <a:ext cx="0" cy="0"/>
          <a:chOff x="0" y="0"/>
          <a:chExt cx="0" cy="0"/>
        </a:xfrm>
      </p:grpSpPr>
      <p:pic>
        <p:nvPicPr>
          <p:cNvPr id="553" name="Google Shape;553;p72"/>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554" name="Google Shape;554;p72"/>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A screen shot of a computer monitor&#10;&#10;Description generated with high confidence" id="555" name="Google Shape;555;p72"/>
          <p:cNvPicPr preferRelativeResize="0"/>
          <p:nvPr/>
        </p:nvPicPr>
        <p:blipFill rotWithShape="1">
          <a:blip r:embed="rId3">
            <a:alphaModFix/>
          </a:blip>
          <a:srcRect b="0" l="0" r="0" t="0"/>
          <a:stretch/>
        </p:blipFill>
        <p:spPr>
          <a:xfrm>
            <a:off x="1079426" y="399141"/>
            <a:ext cx="6750977" cy="534047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 Dark">
  <p:cSld name="Title Only – Dark">
    <p:bg>
      <p:bgPr>
        <a:solidFill>
          <a:schemeClr val="lt1"/>
        </a:solidFill>
      </p:bgPr>
    </p:bg>
    <p:spTree>
      <p:nvGrpSpPr>
        <p:cNvPr id="556" name="Shape 556"/>
        <p:cNvGrpSpPr/>
        <p:nvPr/>
      </p:nvGrpSpPr>
      <p:grpSpPr>
        <a:xfrm>
          <a:off x="0" y="0"/>
          <a:ext cx="0" cy="0"/>
          <a:chOff x="0" y="0"/>
          <a:chExt cx="0" cy="0"/>
        </a:xfrm>
      </p:grpSpPr>
      <p:pic>
        <p:nvPicPr>
          <p:cNvPr id="557" name="Google Shape;557;p73"/>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558" name="Google Shape;558;p73"/>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9" name="Google Shape;559;p73"/>
          <p:cNvSpPr txBox="1"/>
          <p:nvPr>
            <p:ph idx="1"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2"/>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dk1"/>
              </a:buClr>
              <a:buSzPts val="1200"/>
              <a:buNone/>
              <a:defRPr sz="1200"/>
            </a:lvl7pPr>
            <a:lvl8pPr lvl="7" algn="ctr">
              <a:lnSpc>
                <a:spcPct val="95000"/>
              </a:lnSpc>
              <a:spcBef>
                <a:spcPts val="450"/>
              </a:spcBef>
              <a:spcAft>
                <a:spcPts val="0"/>
              </a:spcAft>
              <a:buClr>
                <a:schemeClr val="dk1"/>
              </a:buClr>
              <a:buSzPts val="1200"/>
              <a:buNone/>
              <a:defRPr sz="1200"/>
            </a:lvl8pPr>
            <a:lvl9pPr lvl="8" algn="ctr">
              <a:lnSpc>
                <a:spcPct val="95000"/>
              </a:lnSpc>
              <a:spcBef>
                <a:spcPts val="450"/>
              </a:spcBef>
              <a:spcAft>
                <a:spcPts val="225"/>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type="title">
  <p:cSld name="TITLE">
    <p:spTree>
      <p:nvGrpSpPr>
        <p:cNvPr id="560" name="Shape 560"/>
        <p:cNvGrpSpPr/>
        <p:nvPr/>
      </p:nvGrpSpPr>
      <p:grpSpPr>
        <a:xfrm>
          <a:off x="0" y="0"/>
          <a:ext cx="0" cy="0"/>
          <a:chOff x="0" y="0"/>
          <a:chExt cx="0" cy="0"/>
        </a:xfrm>
      </p:grpSpPr>
      <p:sp>
        <p:nvSpPr>
          <p:cNvPr id="561" name="Google Shape;561;p74"/>
          <p:cNvSpPr txBox="1"/>
          <p:nvPr>
            <p:ph type="ctrTitle"/>
          </p:nvPr>
        </p:nvSpPr>
        <p:spPr>
          <a:xfrm>
            <a:off x="1143000" y="841772"/>
            <a:ext cx="6858000" cy="1790700"/>
          </a:xfrm>
          <a:prstGeom prst="rect">
            <a:avLst/>
          </a:prstGeom>
          <a:noFill/>
          <a:ln>
            <a:noFill/>
          </a:ln>
        </p:spPr>
        <p:txBody>
          <a:bodyPr anchorCtr="0" anchor="b" bIns="0" lIns="0" spcFirstLastPara="1" rIns="0" wrap="square" tIns="82275"/>
          <a:lstStyle>
            <a:lvl1pPr lvl="0" algn="ctr">
              <a:lnSpc>
                <a:spcPct val="86000"/>
              </a:lnSpc>
              <a:spcBef>
                <a:spcPts val="0"/>
              </a:spcBef>
              <a:spcAft>
                <a:spcPts val="0"/>
              </a:spcAft>
              <a:buClr>
                <a:schemeClr val="lt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74"/>
          <p:cNvSpPr txBox="1"/>
          <p:nvPr>
            <p:ph idx="1" type="subTitle"/>
          </p:nvPr>
        </p:nvSpPr>
        <p:spPr>
          <a:xfrm>
            <a:off x="1143000" y="2701528"/>
            <a:ext cx="6858000" cy="1241822"/>
          </a:xfrm>
          <a:prstGeom prst="rect">
            <a:avLst/>
          </a:prstGeom>
          <a:noFill/>
          <a:ln>
            <a:noFill/>
          </a:ln>
        </p:spPr>
        <p:txBody>
          <a:bodyPr anchorCtr="0" anchor="t" bIns="45700" lIns="0" spcFirstLastPara="1" rIns="0" wrap="square" tIns="182875"/>
          <a:lstStyle>
            <a:lvl1pPr lvl="0" algn="ctr">
              <a:lnSpc>
                <a:spcPct val="92000"/>
              </a:lnSpc>
              <a:spcBef>
                <a:spcPts val="450"/>
              </a:spcBef>
              <a:spcAft>
                <a:spcPts val="0"/>
              </a:spcAft>
              <a:buSzPts val="1260"/>
              <a:buNone/>
              <a:defRPr sz="1800"/>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
        <p:nvSpPr>
          <p:cNvPr id="563" name="Google Shape;563;p7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64" name="Google Shape;564;p7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65" name="Google Shape;565;p7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S_1_Title Only">
  <p:cSld name="SOS_1_Title Only">
    <p:spTree>
      <p:nvGrpSpPr>
        <p:cNvPr id="566" name="Shape 566"/>
        <p:cNvGrpSpPr/>
        <p:nvPr/>
      </p:nvGrpSpPr>
      <p:grpSpPr>
        <a:xfrm>
          <a:off x="0" y="0"/>
          <a:ext cx="0" cy="0"/>
          <a:chOff x="0" y="0"/>
          <a:chExt cx="0" cy="0"/>
        </a:xfrm>
      </p:grpSpPr>
      <p:sp>
        <p:nvSpPr>
          <p:cNvPr id="567" name="Google Shape;567;p75"/>
          <p:cNvSpPr/>
          <p:nvPr/>
        </p:nvSpPr>
        <p:spPr>
          <a:xfrm>
            <a:off x="0" y="4366549"/>
            <a:ext cx="9144000" cy="785632"/>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pic>
        <p:nvPicPr>
          <p:cNvPr id="568" name="Google Shape;568;p75"/>
          <p:cNvPicPr preferRelativeResize="0"/>
          <p:nvPr/>
        </p:nvPicPr>
        <p:blipFill rotWithShape="1">
          <a:blip r:embed="rId2">
            <a:alphaModFix/>
          </a:blip>
          <a:srcRect b="0" l="0" r="0" t="0"/>
          <a:stretch/>
        </p:blipFill>
        <p:spPr>
          <a:xfrm>
            <a:off x="7309249" y="4776433"/>
            <a:ext cx="1605199" cy="223165"/>
          </a:xfrm>
          <a:prstGeom prst="rect">
            <a:avLst/>
          </a:prstGeom>
          <a:noFill/>
          <a:ln>
            <a:noFill/>
          </a:ln>
        </p:spPr>
      </p:pic>
      <p:sp>
        <p:nvSpPr>
          <p:cNvPr id="569" name="Google Shape;569;p75"/>
          <p:cNvSpPr txBox="1"/>
          <p:nvPr>
            <p:ph type="title"/>
          </p:nvPr>
        </p:nvSpPr>
        <p:spPr>
          <a:xfrm>
            <a:off x="342047" y="232795"/>
            <a:ext cx="8459906" cy="332690"/>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0" name="Google Shape;570;p75"/>
          <p:cNvSpPr txBox="1"/>
          <p:nvPr>
            <p:ph idx="1" type="subTitle"/>
          </p:nvPr>
        </p:nvSpPr>
        <p:spPr>
          <a:xfrm>
            <a:off x="342048" y="660003"/>
            <a:ext cx="8459905" cy="205950"/>
          </a:xfrm>
          <a:prstGeom prst="rect">
            <a:avLst/>
          </a:prstGeom>
          <a:noFill/>
          <a:ln>
            <a:noFill/>
          </a:ln>
        </p:spPr>
        <p:txBody>
          <a:bodyPr anchorCtr="0" anchor="t" bIns="45700" lIns="0" spcFirstLastPara="1" rIns="0" wrap="square" tIns="0"/>
          <a:lstStyle>
            <a:lvl1pPr lvl="0" algn="ctr">
              <a:lnSpc>
                <a:spcPct val="92000"/>
              </a:lnSpc>
              <a:spcBef>
                <a:spcPts val="450"/>
              </a:spcBef>
              <a:spcAft>
                <a:spcPts val="0"/>
              </a:spcAft>
              <a:buSzPts val="1260"/>
              <a:buNone/>
              <a:defRPr sz="1800">
                <a:solidFill>
                  <a:schemeClr val="accent3"/>
                </a:solidFill>
              </a:defRPr>
            </a:lvl1pPr>
            <a:lvl2pPr lvl="1" algn="ctr">
              <a:lnSpc>
                <a:spcPct val="95000"/>
              </a:lnSpc>
              <a:spcBef>
                <a:spcPts val="450"/>
              </a:spcBef>
              <a:spcAft>
                <a:spcPts val="0"/>
              </a:spcAft>
              <a:buSzPts val="1725"/>
              <a:buNone/>
              <a:defRPr sz="1500"/>
            </a:lvl2pPr>
            <a:lvl3pPr lvl="2" algn="ctr">
              <a:lnSpc>
                <a:spcPct val="95000"/>
              </a:lnSpc>
              <a:spcBef>
                <a:spcPts val="450"/>
              </a:spcBef>
              <a:spcAft>
                <a:spcPts val="0"/>
              </a:spcAft>
              <a:buSzPts val="1553"/>
              <a:buNone/>
              <a:defRPr sz="1350"/>
            </a:lvl3pPr>
            <a:lvl4pPr lvl="3" algn="ctr">
              <a:lnSpc>
                <a:spcPct val="95000"/>
              </a:lnSpc>
              <a:spcBef>
                <a:spcPts val="450"/>
              </a:spcBef>
              <a:spcAft>
                <a:spcPts val="0"/>
              </a:spcAft>
              <a:buSzPts val="1200"/>
              <a:buNone/>
              <a:defRPr sz="1200"/>
            </a:lvl4pPr>
            <a:lvl5pPr lvl="4" algn="ctr">
              <a:lnSpc>
                <a:spcPct val="95000"/>
              </a:lnSpc>
              <a:spcBef>
                <a:spcPts val="450"/>
              </a:spcBef>
              <a:spcAft>
                <a:spcPts val="0"/>
              </a:spcAft>
              <a:buSzPts val="1200"/>
              <a:buNone/>
              <a:defRPr sz="1200"/>
            </a:lvl5pPr>
            <a:lvl6pPr lvl="5" algn="ctr">
              <a:lnSpc>
                <a:spcPct val="95000"/>
              </a:lnSpc>
              <a:spcBef>
                <a:spcPts val="450"/>
              </a:spcBef>
              <a:spcAft>
                <a:spcPts val="0"/>
              </a:spcAft>
              <a:buClr>
                <a:schemeClr val="accent1"/>
              </a:buClr>
              <a:buSzPts val="1200"/>
              <a:buNone/>
              <a:defRPr sz="1200"/>
            </a:lvl6pPr>
            <a:lvl7pPr lvl="6" algn="ctr">
              <a:lnSpc>
                <a:spcPct val="95000"/>
              </a:lnSpc>
              <a:spcBef>
                <a:spcPts val="450"/>
              </a:spcBef>
              <a:spcAft>
                <a:spcPts val="0"/>
              </a:spcAft>
              <a:buClr>
                <a:schemeClr val="lt1"/>
              </a:buClr>
              <a:buSzPts val="1200"/>
              <a:buNone/>
              <a:defRPr sz="1200"/>
            </a:lvl7pPr>
            <a:lvl8pPr lvl="7" algn="ctr">
              <a:lnSpc>
                <a:spcPct val="95000"/>
              </a:lnSpc>
              <a:spcBef>
                <a:spcPts val="450"/>
              </a:spcBef>
              <a:spcAft>
                <a:spcPts val="0"/>
              </a:spcAft>
              <a:buClr>
                <a:schemeClr val="lt1"/>
              </a:buClr>
              <a:buSzPts val="1200"/>
              <a:buNone/>
              <a:defRPr sz="1200"/>
            </a:lvl8pPr>
            <a:lvl9pPr lvl="8" algn="ctr">
              <a:lnSpc>
                <a:spcPct val="95000"/>
              </a:lnSpc>
              <a:spcBef>
                <a:spcPts val="450"/>
              </a:spcBef>
              <a:spcAft>
                <a:spcPts val="225"/>
              </a:spcAft>
              <a:buClr>
                <a:schemeClr val="lt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p:cSld name="1_Two Content">
    <p:spTree>
      <p:nvGrpSpPr>
        <p:cNvPr id="571" name="Shape 571"/>
        <p:cNvGrpSpPr/>
        <p:nvPr/>
      </p:nvGrpSpPr>
      <p:grpSpPr>
        <a:xfrm>
          <a:off x="0" y="0"/>
          <a:ext cx="0" cy="0"/>
          <a:chOff x="0" y="0"/>
          <a:chExt cx="0" cy="0"/>
        </a:xfrm>
      </p:grpSpPr>
      <p:sp>
        <p:nvSpPr>
          <p:cNvPr id="572" name="Google Shape;572;p76"/>
          <p:cNvSpPr txBox="1"/>
          <p:nvPr>
            <p:ph idx="1" type="body"/>
          </p:nvPr>
        </p:nvSpPr>
        <p:spPr>
          <a:xfrm>
            <a:off x="456129" y="914400"/>
            <a:ext cx="4058707" cy="3714750"/>
          </a:xfrm>
          <a:prstGeom prst="rect">
            <a:avLst/>
          </a:prstGeom>
          <a:noFill/>
          <a:ln>
            <a:noFill/>
          </a:ln>
        </p:spPr>
        <p:txBody>
          <a:bodyPr anchorCtr="0" anchor="t" bIns="34275" lIns="68575" spcFirstLastPara="1" rIns="68575" wrap="square" tIns="34275"/>
          <a:lstStyle>
            <a:lvl1pPr indent="-321945" lvl="0" marL="457200" algn="l">
              <a:lnSpc>
                <a:spcPct val="92000"/>
              </a:lnSpc>
              <a:spcBef>
                <a:spcPts val="450"/>
              </a:spcBef>
              <a:spcAft>
                <a:spcPts val="0"/>
              </a:spcAft>
              <a:buSzPts val="1470"/>
              <a:buChar char="▶"/>
              <a:defRPr sz="2100"/>
            </a:lvl1pPr>
            <a:lvl2pPr indent="-360044" lvl="1" marL="914400" algn="l">
              <a:lnSpc>
                <a:spcPct val="95000"/>
              </a:lnSpc>
              <a:spcBef>
                <a:spcPts val="450"/>
              </a:spcBef>
              <a:spcAft>
                <a:spcPts val="0"/>
              </a:spcAft>
              <a:buSzPts val="2070"/>
              <a:buChar char="•"/>
              <a:defRPr sz="1800"/>
            </a:lvl2pPr>
            <a:lvl3pPr indent="-338137" lvl="2" marL="1371600" algn="l">
              <a:lnSpc>
                <a:spcPct val="95000"/>
              </a:lnSpc>
              <a:spcBef>
                <a:spcPts val="450"/>
              </a:spcBef>
              <a:spcAft>
                <a:spcPts val="0"/>
              </a:spcAft>
              <a:buSzPts val="1725"/>
              <a:buChar char="•"/>
              <a:defRPr sz="1500"/>
            </a:lvl3pPr>
            <a:lvl4pPr indent="-317500" lvl="3" marL="1828800" algn="l">
              <a:lnSpc>
                <a:spcPct val="95000"/>
              </a:lnSpc>
              <a:spcBef>
                <a:spcPts val="450"/>
              </a:spcBef>
              <a:spcAft>
                <a:spcPts val="0"/>
              </a:spcAft>
              <a:buSzPts val="1400"/>
              <a:buChar char="−"/>
              <a:defRPr sz="1400"/>
            </a:lvl4pPr>
            <a:lvl5pPr indent="-317500" lvl="4" marL="2286000" algn="l">
              <a:lnSpc>
                <a:spcPct val="95000"/>
              </a:lnSpc>
              <a:spcBef>
                <a:spcPts val="450"/>
              </a:spcBef>
              <a:spcAft>
                <a:spcPts val="0"/>
              </a:spcAft>
              <a:buSzPts val="1400"/>
              <a:buChar char="​"/>
              <a:defRPr sz="1400"/>
            </a:lvl5pPr>
            <a:lvl6pPr indent="-317500" lvl="5" marL="2743200" algn="l">
              <a:lnSpc>
                <a:spcPct val="95000"/>
              </a:lnSpc>
              <a:spcBef>
                <a:spcPts val="450"/>
              </a:spcBef>
              <a:spcAft>
                <a:spcPts val="0"/>
              </a:spcAft>
              <a:buClr>
                <a:schemeClr val="accent1"/>
              </a:buClr>
              <a:buSzPts val="1400"/>
              <a:buChar char="​"/>
              <a:defRPr sz="1400"/>
            </a:lvl6pPr>
            <a:lvl7pPr indent="-317500" lvl="6" marL="3200400" algn="l">
              <a:lnSpc>
                <a:spcPct val="95000"/>
              </a:lnSpc>
              <a:spcBef>
                <a:spcPts val="450"/>
              </a:spcBef>
              <a:spcAft>
                <a:spcPts val="0"/>
              </a:spcAft>
              <a:buClr>
                <a:schemeClr val="lt1"/>
              </a:buClr>
              <a:buSzPts val="1400"/>
              <a:buChar char="​"/>
              <a:defRPr sz="1400"/>
            </a:lvl7pPr>
            <a:lvl8pPr indent="-317500" lvl="7" marL="3657600" algn="l">
              <a:lnSpc>
                <a:spcPct val="95000"/>
              </a:lnSpc>
              <a:spcBef>
                <a:spcPts val="450"/>
              </a:spcBef>
              <a:spcAft>
                <a:spcPts val="0"/>
              </a:spcAft>
              <a:buClr>
                <a:schemeClr val="lt1"/>
              </a:buClr>
              <a:buSzPts val="1400"/>
              <a:buChar char="​"/>
              <a:defRPr sz="1400"/>
            </a:lvl8pPr>
            <a:lvl9pPr indent="-228600" lvl="8" marL="4114800" algn="l">
              <a:lnSpc>
                <a:spcPct val="95000"/>
              </a:lnSpc>
              <a:spcBef>
                <a:spcPts val="450"/>
              </a:spcBef>
              <a:spcAft>
                <a:spcPts val="225"/>
              </a:spcAft>
              <a:buClr>
                <a:schemeClr val="lt1"/>
              </a:buClr>
              <a:buSzPts val="1400"/>
              <a:buNone/>
              <a:defRPr sz="1400"/>
            </a:lvl9pPr>
          </a:lstStyle>
          <a:p/>
        </p:txBody>
      </p:sp>
      <p:sp>
        <p:nvSpPr>
          <p:cNvPr id="573" name="Google Shape;573;p76"/>
          <p:cNvSpPr txBox="1"/>
          <p:nvPr>
            <p:ph idx="2" type="body"/>
          </p:nvPr>
        </p:nvSpPr>
        <p:spPr>
          <a:xfrm>
            <a:off x="4629166" y="914400"/>
            <a:ext cx="4058707" cy="3714750"/>
          </a:xfrm>
          <a:prstGeom prst="rect">
            <a:avLst/>
          </a:prstGeom>
          <a:noFill/>
          <a:ln>
            <a:noFill/>
          </a:ln>
        </p:spPr>
        <p:txBody>
          <a:bodyPr anchorCtr="0" anchor="t" bIns="34275" lIns="68575" spcFirstLastPara="1" rIns="68575" wrap="square" tIns="34275"/>
          <a:lstStyle>
            <a:lvl1pPr indent="-321945" lvl="0" marL="457200" algn="l">
              <a:lnSpc>
                <a:spcPct val="92000"/>
              </a:lnSpc>
              <a:spcBef>
                <a:spcPts val="450"/>
              </a:spcBef>
              <a:spcAft>
                <a:spcPts val="0"/>
              </a:spcAft>
              <a:buSzPts val="1470"/>
              <a:buChar char="▶"/>
              <a:defRPr sz="2100"/>
            </a:lvl1pPr>
            <a:lvl2pPr indent="-360044" lvl="1" marL="914400" algn="l">
              <a:lnSpc>
                <a:spcPct val="95000"/>
              </a:lnSpc>
              <a:spcBef>
                <a:spcPts val="450"/>
              </a:spcBef>
              <a:spcAft>
                <a:spcPts val="0"/>
              </a:spcAft>
              <a:buSzPts val="2070"/>
              <a:buChar char="•"/>
              <a:defRPr sz="1800"/>
            </a:lvl2pPr>
            <a:lvl3pPr indent="-338137" lvl="2" marL="1371600" algn="l">
              <a:lnSpc>
                <a:spcPct val="95000"/>
              </a:lnSpc>
              <a:spcBef>
                <a:spcPts val="450"/>
              </a:spcBef>
              <a:spcAft>
                <a:spcPts val="0"/>
              </a:spcAft>
              <a:buSzPts val="1725"/>
              <a:buChar char="•"/>
              <a:defRPr sz="1500"/>
            </a:lvl3pPr>
            <a:lvl4pPr indent="-317500" lvl="3" marL="1828800" algn="l">
              <a:lnSpc>
                <a:spcPct val="95000"/>
              </a:lnSpc>
              <a:spcBef>
                <a:spcPts val="450"/>
              </a:spcBef>
              <a:spcAft>
                <a:spcPts val="0"/>
              </a:spcAft>
              <a:buSzPts val="1400"/>
              <a:buChar char="−"/>
              <a:defRPr sz="1400"/>
            </a:lvl4pPr>
            <a:lvl5pPr indent="-317500" lvl="4" marL="2286000" algn="l">
              <a:lnSpc>
                <a:spcPct val="95000"/>
              </a:lnSpc>
              <a:spcBef>
                <a:spcPts val="450"/>
              </a:spcBef>
              <a:spcAft>
                <a:spcPts val="0"/>
              </a:spcAft>
              <a:buSzPts val="1400"/>
              <a:buChar char="​"/>
              <a:defRPr sz="1400"/>
            </a:lvl5pPr>
            <a:lvl6pPr indent="-317500" lvl="5" marL="2743200" algn="l">
              <a:lnSpc>
                <a:spcPct val="95000"/>
              </a:lnSpc>
              <a:spcBef>
                <a:spcPts val="450"/>
              </a:spcBef>
              <a:spcAft>
                <a:spcPts val="0"/>
              </a:spcAft>
              <a:buClr>
                <a:schemeClr val="accent1"/>
              </a:buClr>
              <a:buSzPts val="1400"/>
              <a:buChar char="​"/>
              <a:defRPr sz="1400"/>
            </a:lvl6pPr>
            <a:lvl7pPr indent="-317500" lvl="6" marL="3200400" algn="l">
              <a:lnSpc>
                <a:spcPct val="95000"/>
              </a:lnSpc>
              <a:spcBef>
                <a:spcPts val="450"/>
              </a:spcBef>
              <a:spcAft>
                <a:spcPts val="0"/>
              </a:spcAft>
              <a:buClr>
                <a:schemeClr val="lt1"/>
              </a:buClr>
              <a:buSzPts val="1400"/>
              <a:buChar char="​"/>
              <a:defRPr sz="1400"/>
            </a:lvl7pPr>
            <a:lvl8pPr indent="-317500" lvl="7" marL="3657600" algn="l">
              <a:lnSpc>
                <a:spcPct val="95000"/>
              </a:lnSpc>
              <a:spcBef>
                <a:spcPts val="450"/>
              </a:spcBef>
              <a:spcAft>
                <a:spcPts val="0"/>
              </a:spcAft>
              <a:buClr>
                <a:schemeClr val="lt1"/>
              </a:buClr>
              <a:buSzPts val="1400"/>
              <a:buChar char="​"/>
              <a:defRPr sz="1400"/>
            </a:lvl8pPr>
            <a:lvl9pPr indent="-228600" lvl="8" marL="4114800" algn="l">
              <a:lnSpc>
                <a:spcPct val="95000"/>
              </a:lnSpc>
              <a:spcBef>
                <a:spcPts val="450"/>
              </a:spcBef>
              <a:spcAft>
                <a:spcPts val="225"/>
              </a:spcAft>
              <a:buClr>
                <a:schemeClr val="lt1"/>
              </a:buClr>
              <a:buSzPts val="1400"/>
              <a:buNone/>
              <a:defRPr sz="1400"/>
            </a:lvl9pPr>
          </a:lstStyle>
          <a:p/>
        </p:txBody>
      </p:sp>
      <p:sp>
        <p:nvSpPr>
          <p:cNvPr id="574" name="Google Shape;574;p76"/>
          <p:cNvSpPr txBox="1"/>
          <p:nvPr>
            <p:ph type="title"/>
          </p:nvPr>
        </p:nvSpPr>
        <p:spPr>
          <a:xfrm>
            <a:off x="2" y="57151"/>
            <a:ext cx="9143999" cy="642938"/>
          </a:xfrm>
          <a:prstGeom prst="rect">
            <a:avLst/>
          </a:prstGeom>
          <a:noFill/>
          <a:ln>
            <a:noFill/>
          </a:ln>
        </p:spPr>
        <p:txBody>
          <a:bodyPr anchorCtr="0" anchor="ctr" bIns="30600" lIns="61225" spcFirstLastPara="1" rIns="61225" wrap="square" tIns="30600"/>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5" name="Google Shape;575;p76"/>
          <p:cNvSpPr txBox="1"/>
          <p:nvPr/>
        </p:nvSpPr>
        <p:spPr>
          <a:xfrm>
            <a:off x="4381258" y="4813420"/>
            <a:ext cx="342989" cy="207759"/>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fld id="{00000000-1234-1234-1234-123412341234}" type="slidenum">
              <a:rPr b="0" i="0" lang="en" sz="900" u="none" cap="none" strike="noStrike">
                <a:solidFill>
                  <a:srgbClr val="A5A5A5"/>
                </a:solidFill>
                <a:latin typeface="Arial"/>
                <a:ea typeface="Arial"/>
                <a:cs typeface="Arial"/>
                <a:sym typeface="Arial"/>
              </a:rPr>
              <a:t>‹#›</a:t>
            </a:fld>
            <a:endParaRPr b="0" i="0" sz="900" u="none" cap="none" strike="noStrike">
              <a:solidFill>
                <a:srgbClr val="A5A5A5"/>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nd Content">
  <p:cSld name="3_Title and Content">
    <p:spTree>
      <p:nvGrpSpPr>
        <p:cNvPr id="576" name="Shape 576"/>
        <p:cNvGrpSpPr/>
        <p:nvPr/>
      </p:nvGrpSpPr>
      <p:grpSpPr>
        <a:xfrm>
          <a:off x="0" y="0"/>
          <a:ext cx="0" cy="0"/>
          <a:chOff x="0" y="0"/>
          <a:chExt cx="0" cy="0"/>
        </a:xfrm>
      </p:grpSpPr>
      <p:sp>
        <p:nvSpPr>
          <p:cNvPr id="577" name="Google Shape;577;p77"/>
          <p:cNvSpPr txBox="1"/>
          <p:nvPr>
            <p:ph type="title"/>
          </p:nvPr>
        </p:nvSpPr>
        <p:spPr>
          <a:xfrm>
            <a:off x="342047" y="232795"/>
            <a:ext cx="8459906" cy="674947"/>
          </a:xfrm>
          <a:prstGeom prst="rect">
            <a:avLst/>
          </a:prstGeom>
          <a:noFill/>
          <a:ln>
            <a:noFill/>
          </a:ln>
        </p:spPr>
        <p:txBody>
          <a:bodyPr anchorCtr="0" anchor="t" bIns="0" lIns="0" spcFirstLastPara="1" rIns="0" wrap="square" tIns="82275"/>
          <a:lstStyle>
            <a:lvl1pPr lvl="0" algn="ctr">
              <a:lnSpc>
                <a:spcPct val="86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8" name="Google Shape;578;p77"/>
          <p:cNvSpPr txBox="1"/>
          <p:nvPr>
            <p:ph idx="1" type="body"/>
          </p:nvPr>
        </p:nvSpPr>
        <p:spPr>
          <a:xfrm>
            <a:off x="288836" y="980198"/>
            <a:ext cx="6575322" cy="3557179"/>
          </a:xfrm>
          <a:prstGeom prst="rect">
            <a:avLst/>
          </a:prstGeom>
          <a:noFill/>
          <a:ln>
            <a:noFill/>
          </a:ln>
        </p:spPr>
        <p:txBody>
          <a:bodyPr anchorCtr="0" anchor="t" bIns="25700" lIns="51425" spcFirstLastPara="1" rIns="51425" wrap="square" tIns="25700"/>
          <a:lstStyle>
            <a:lvl1pPr indent="-331470" lvl="0" marL="457200" marR="0" algn="l">
              <a:lnSpc>
                <a:spcPct val="100000"/>
              </a:lnSpc>
              <a:spcBef>
                <a:spcPts val="675"/>
              </a:spcBef>
              <a:spcAft>
                <a:spcPts val="0"/>
              </a:spcAft>
              <a:buClr>
                <a:srgbClr val="007EA8"/>
              </a:buClr>
              <a:buSzPts val="1620"/>
              <a:buFont typeface="Merriweather Sans"/>
              <a:buChar char="●"/>
              <a:defRPr/>
            </a:lvl1pPr>
            <a:lvl2pPr indent="-323850" lvl="1" marL="914400" marR="0" algn="l">
              <a:lnSpc>
                <a:spcPct val="100000"/>
              </a:lnSpc>
              <a:spcBef>
                <a:spcPts val="400"/>
              </a:spcBef>
              <a:spcAft>
                <a:spcPts val="0"/>
              </a:spcAft>
              <a:buClr>
                <a:schemeClr val="lt2"/>
              </a:buClr>
              <a:buSzPts val="1500"/>
              <a:buFont typeface="Merriweather Sans"/>
              <a:buChar char="–"/>
              <a:defRPr/>
            </a:lvl2pPr>
            <a:lvl3pPr indent="-314325" lvl="2" marL="1371600" marR="0" algn="l">
              <a:lnSpc>
                <a:spcPct val="100000"/>
              </a:lnSpc>
              <a:spcBef>
                <a:spcPts val="400"/>
              </a:spcBef>
              <a:spcAft>
                <a:spcPts val="0"/>
              </a:spcAft>
              <a:buClr>
                <a:srgbClr val="7F7F7F"/>
              </a:buClr>
              <a:buSzPts val="1350"/>
              <a:buFont typeface="Merriweather Sans"/>
              <a:buChar char="‣"/>
              <a:defRPr/>
            </a:lvl3pPr>
            <a:lvl4pPr indent="-304800" lvl="3" marL="1828800" marR="0" algn="l">
              <a:lnSpc>
                <a:spcPct val="100000"/>
              </a:lnSpc>
              <a:spcBef>
                <a:spcPts val="400"/>
              </a:spcBef>
              <a:spcAft>
                <a:spcPts val="0"/>
              </a:spcAft>
              <a:buClr>
                <a:schemeClr val="lt2"/>
              </a:buClr>
              <a:buSzPts val="1200"/>
              <a:buFont typeface="Merriweather Sans"/>
              <a:buChar char="–"/>
              <a:defRPr/>
            </a:lvl4pPr>
            <a:lvl5pPr indent="-323850" lvl="4" marL="2286000" algn="l">
              <a:lnSpc>
                <a:spcPct val="100000"/>
              </a:lnSpc>
              <a:spcBef>
                <a:spcPts val="400"/>
              </a:spcBef>
              <a:spcAft>
                <a:spcPts val="0"/>
              </a:spcAft>
              <a:buClr>
                <a:srgbClr val="7F7F7F"/>
              </a:buClr>
              <a:buSzPts val="1500"/>
              <a:buFont typeface="Arial"/>
              <a:buChar char="•"/>
              <a:defRPr/>
            </a:lvl5pPr>
            <a:lvl6pPr indent="-228600" lvl="5" marL="2743200" algn="l">
              <a:lnSpc>
                <a:spcPct val="95000"/>
              </a:lnSpc>
              <a:spcBef>
                <a:spcPts val="450"/>
              </a:spcBef>
              <a:spcAft>
                <a:spcPts val="0"/>
              </a:spcAft>
              <a:buClr>
                <a:schemeClr val="accent1"/>
              </a:buClr>
              <a:buSzPts val="2100"/>
              <a:buNone/>
              <a:defRPr/>
            </a:lvl6pPr>
            <a:lvl7pPr indent="-342900" lvl="6" marL="3200400" algn="l">
              <a:lnSpc>
                <a:spcPct val="95000"/>
              </a:lnSpc>
              <a:spcBef>
                <a:spcPts val="450"/>
              </a:spcBef>
              <a:spcAft>
                <a:spcPts val="0"/>
              </a:spcAft>
              <a:buClr>
                <a:schemeClr val="lt1"/>
              </a:buClr>
              <a:buSzPts val="1800"/>
              <a:buChar char="​"/>
              <a:defRPr/>
            </a:lvl7pPr>
            <a:lvl8pPr indent="-342900" lvl="7" marL="3657600" algn="l">
              <a:lnSpc>
                <a:spcPct val="95000"/>
              </a:lnSpc>
              <a:spcBef>
                <a:spcPts val="450"/>
              </a:spcBef>
              <a:spcAft>
                <a:spcPts val="0"/>
              </a:spcAft>
              <a:buClr>
                <a:schemeClr val="lt1"/>
              </a:buClr>
              <a:buSzPts val="1800"/>
              <a:buChar char="​"/>
              <a:defRPr/>
            </a:lvl8pPr>
            <a:lvl9pPr indent="-228600" lvl="8" marL="4114800" algn="l">
              <a:lnSpc>
                <a:spcPct val="95000"/>
              </a:lnSpc>
              <a:spcBef>
                <a:spcPts val="450"/>
              </a:spcBef>
              <a:spcAft>
                <a:spcPts val="225"/>
              </a:spcAft>
              <a:buClr>
                <a:schemeClr val="lt1"/>
              </a:buClr>
              <a:buSzPts val="1800"/>
              <a:buNone/>
              <a:defRPr/>
            </a:lvl9pPr>
          </a:lstStyle>
          <a:p/>
        </p:txBody>
      </p:sp>
      <p:sp>
        <p:nvSpPr>
          <p:cNvPr id="579" name="Google Shape;579;p7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2_Title Slide">
    <p:bg>
      <p:bgPr>
        <a:solidFill>
          <a:schemeClr val="lt1"/>
        </a:solidFill>
      </p:bgPr>
    </p:bg>
    <p:spTree>
      <p:nvGrpSpPr>
        <p:cNvPr id="580" name="Shape 580"/>
        <p:cNvGrpSpPr/>
        <p:nvPr/>
      </p:nvGrpSpPr>
      <p:grpSpPr>
        <a:xfrm>
          <a:off x="0" y="0"/>
          <a:ext cx="0" cy="0"/>
          <a:chOff x="0" y="0"/>
          <a:chExt cx="0" cy="0"/>
        </a:xfrm>
      </p:grpSpPr>
      <p:pic>
        <p:nvPicPr>
          <p:cNvPr id="581" name="Google Shape;581;p78"/>
          <p:cNvPicPr preferRelativeResize="0"/>
          <p:nvPr/>
        </p:nvPicPr>
        <p:blipFill rotWithShape="1">
          <a:blip r:embed="rId2">
            <a:alphaModFix/>
          </a:blip>
          <a:srcRect b="0" l="0" r="0" t="0"/>
          <a:stretch/>
        </p:blipFill>
        <p:spPr>
          <a:xfrm>
            <a:off x="378" y="214"/>
            <a:ext cx="9143244" cy="5143075"/>
          </a:xfrm>
          <a:prstGeom prst="rect">
            <a:avLst/>
          </a:prstGeom>
          <a:noFill/>
          <a:ln>
            <a:noFill/>
          </a:ln>
        </p:spPr>
      </p:pic>
      <p:sp>
        <p:nvSpPr>
          <p:cNvPr id="582" name="Google Shape;582;p78"/>
          <p:cNvSpPr txBox="1"/>
          <p:nvPr>
            <p:ph type="title"/>
          </p:nvPr>
        </p:nvSpPr>
        <p:spPr>
          <a:xfrm>
            <a:off x="506463" y="237511"/>
            <a:ext cx="8084086" cy="2154865"/>
          </a:xfrm>
          <a:prstGeom prst="rect">
            <a:avLst/>
          </a:prstGeom>
          <a:noFill/>
          <a:ln>
            <a:noFill/>
          </a:ln>
        </p:spPr>
        <p:txBody>
          <a:bodyPr anchorCtr="0" anchor="b" bIns="0" lIns="0" spcFirstLastPara="1" rIns="0" wrap="square" tIns="82275"/>
          <a:lstStyle>
            <a:lvl1pPr lvl="0" marR="0" algn="l">
              <a:lnSpc>
                <a:spcPct val="100000"/>
              </a:lnSpc>
              <a:spcBef>
                <a:spcPts val="0"/>
              </a:spcBef>
              <a:spcAft>
                <a:spcPts val="0"/>
              </a:spcAft>
              <a:buClr>
                <a:schemeClr val="dk1"/>
              </a:buClr>
              <a:buSzPts val="4050"/>
              <a:buFont typeface="Arial"/>
              <a:buNone/>
              <a:defRPr b="0" i="0" sz="405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3" name="Google Shape;583;p78"/>
          <p:cNvSpPr txBox="1"/>
          <p:nvPr>
            <p:ph idx="1" type="body"/>
          </p:nvPr>
        </p:nvSpPr>
        <p:spPr>
          <a:xfrm>
            <a:off x="506461" y="2535215"/>
            <a:ext cx="5346332" cy="741210"/>
          </a:xfrm>
          <a:prstGeom prst="rect">
            <a:avLst/>
          </a:prstGeom>
          <a:noFill/>
          <a:ln>
            <a:noFill/>
          </a:ln>
        </p:spPr>
        <p:txBody>
          <a:bodyPr anchorCtr="0" anchor="t" bIns="91425" lIns="0" spcFirstLastPara="1" rIns="0" wrap="square" tIns="0"/>
          <a:lstStyle>
            <a:lvl1pPr indent="-228600" lvl="0" marL="457200" marR="0" algn="l">
              <a:lnSpc>
                <a:spcPct val="92000"/>
              </a:lnSpc>
              <a:spcBef>
                <a:spcPts val="450"/>
              </a:spcBef>
              <a:spcAft>
                <a:spcPts val="0"/>
              </a:spcAft>
              <a:buClr>
                <a:schemeClr val="accent1"/>
              </a:buClr>
              <a:buSzPts val="1470"/>
              <a:buFont typeface="Merriweather Sans"/>
              <a:buNone/>
              <a:defRPr b="0" i="0" sz="2100" u="none" cap="none" strike="noStrike">
                <a:solidFill>
                  <a:schemeClr val="dk1"/>
                </a:solidFill>
                <a:latin typeface="Arial"/>
                <a:ea typeface="Arial"/>
                <a:cs typeface="Arial"/>
                <a:sym typeface="Arial"/>
              </a:defRPr>
            </a:lvl1pPr>
            <a:lvl2pPr indent="-228600" lvl="1" marL="914400" marR="0" algn="l">
              <a:lnSpc>
                <a:spcPct val="95000"/>
              </a:lnSpc>
              <a:spcBef>
                <a:spcPts val="450"/>
              </a:spcBef>
              <a:spcAft>
                <a:spcPts val="0"/>
              </a:spcAft>
              <a:buClr>
                <a:schemeClr val="accent1"/>
              </a:buClr>
              <a:buSzPts val="1725"/>
              <a:buFont typeface="Arial"/>
              <a:buNone/>
              <a:defRPr b="0" i="0" sz="1500" u="none" cap="none" strike="noStrike">
                <a:solidFill>
                  <a:schemeClr val="dk2"/>
                </a:solidFill>
                <a:latin typeface="Arial"/>
                <a:ea typeface="Arial"/>
                <a:cs typeface="Arial"/>
                <a:sym typeface="Arial"/>
              </a:defRPr>
            </a:lvl2pPr>
            <a:lvl3pPr indent="-228600" lvl="2" marL="1371600" marR="0" algn="l">
              <a:lnSpc>
                <a:spcPct val="95000"/>
              </a:lnSpc>
              <a:spcBef>
                <a:spcPts val="450"/>
              </a:spcBef>
              <a:spcAft>
                <a:spcPts val="0"/>
              </a:spcAft>
              <a:buClr>
                <a:schemeClr val="accent1"/>
              </a:buClr>
              <a:buSzPts val="1725"/>
              <a:buFont typeface="Arial"/>
              <a:buNone/>
              <a:defRPr b="0" i="0" sz="1500" u="none" cap="none" strike="noStrike">
                <a:solidFill>
                  <a:schemeClr val="dk2"/>
                </a:solidFill>
                <a:latin typeface="Arial"/>
                <a:ea typeface="Arial"/>
                <a:cs typeface="Arial"/>
                <a:sym typeface="Arial"/>
              </a:defRPr>
            </a:lvl3pPr>
            <a:lvl4pPr indent="-228600" lvl="3" marL="1828800" marR="0" algn="l">
              <a:lnSpc>
                <a:spcPct val="95000"/>
              </a:lnSpc>
              <a:spcBef>
                <a:spcPts val="45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indent="-228600" lvl="4" marL="2286000" marR="0" algn="l">
              <a:lnSpc>
                <a:spcPct val="95000"/>
              </a:lnSpc>
              <a:spcBef>
                <a:spcPts val="450"/>
              </a:spcBef>
              <a:spcAft>
                <a:spcPts val="0"/>
              </a:spcAft>
              <a:buClr>
                <a:schemeClr val="accent1"/>
              </a:buClr>
              <a:buSzPts val="1500"/>
              <a:buFont typeface="Arial"/>
              <a:buNone/>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84" name="Google Shape;584;p78"/>
          <p:cNvSpPr txBox="1"/>
          <p:nvPr>
            <p:ph idx="2" type="body"/>
          </p:nvPr>
        </p:nvSpPr>
        <p:spPr>
          <a:xfrm>
            <a:off x="506463" y="3294086"/>
            <a:ext cx="5346332" cy="488915"/>
          </a:xfrm>
          <a:prstGeom prst="rect">
            <a:avLst/>
          </a:prstGeom>
          <a:noFill/>
          <a:ln>
            <a:noFill/>
          </a:ln>
        </p:spPr>
        <p:txBody>
          <a:bodyPr anchorCtr="0" anchor="t" bIns="45700" lIns="0" spcFirstLastPara="1" rIns="0" wrap="square" tIns="182875"/>
          <a:lstStyle>
            <a:lvl1pPr indent="-228600" lvl="0" marL="457200" marR="0" algn="l">
              <a:lnSpc>
                <a:spcPct val="92000"/>
              </a:lnSpc>
              <a:spcBef>
                <a:spcPts val="450"/>
              </a:spcBef>
              <a:spcAft>
                <a:spcPts val="0"/>
              </a:spcAft>
              <a:buClr>
                <a:schemeClr val="accent1"/>
              </a:buClr>
              <a:buSzPts val="1050"/>
              <a:buFont typeface="Merriweather Sans"/>
              <a:buNone/>
              <a:defRPr b="0" i="0" sz="150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85" name="Google Shape;585;p78"/>
          <p:cNvSpPr txBox="1"/>
          <p:nvPr/>
        </p:nvSpPr>
        <p:spPr>
          <a:xfrm>
            <a:off x="5204013" y="26150"/>
            <a:ext cx="3936761"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a:t>
            </a:r>
            <a:endParaRPr b="0" i="0" sz="1800" u="none" cap="none" strike="noStrike">
              <a:solidFill>
                <a:srgbClr val="000000"/>
              </a:solidFill>
              <a:latin typeface="Arial"/>
              <a:ea typeface="Arial"/>
              <a:cs typeface="Arial"/>
              <a:sym typeface="Arial"/>
            </a:endParaRPr>
          </a:p>
        </p:txBody>
      </p:sp>
      <p:sp>
        <p:nvSpPr>
          <p:cNvPr id="586" name="Google Shape;586;p78"/>
          <p:cNvSpPr txBox="1"/>
          <p:nvPr>
            <p:ph idx="3" type="body"/>
          </p:nvPr>
        </p:nvSpPr>
        <p:spPr>
          <a:xfrm>
            <a:off x="506463" y="3800661"/>
            <a:ext cx="5346332" cy="488915"/>
          </a:xfrm>
          <a:prstGeom prst="rect">
            <a:avLst/>
          </a:prstGeom>
          <a:noFill/>
          <a:ln>
            <a:noFill/>
          </a:ln>
        </p:spPr>
        <p:txBody>
          <a:bodyPr anchorCtr="0" anchor="t" bIns="45700" lIns="0" spcFirstLastPara="1" rIns="0" wrap="square" tIns="182875"/>
          <a:lstStyle>
            <a:lvl1pPr indent="-228600" lvl="0" marL="457200" marR="0" algn="l">
              <a:lnSpc>
                <a:spcPct val="90000"/>
              </a:lnSpc>
              <a:spcBef>
                <a:spcPts val="750"/>
              </a:spcBef>
              <a:spcAft>
                <a:spcPts val="0"/>
              </a:spcAft>
              <a:buClr>
                <a:srgbClr val="63A70A"/>
              </a:buClr>
              <a:buSzPts val="945"/>
              <a:buFont typeface="Merriweather Sans"/>
              <a:buNone/>
              <a:defRPr b="0" i="0" sz="135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Dark" showMasterSp="0">
  <p:cSld name="1_No Footer – Dark">
    <p:bg>
      <p:bgPr>
        <a:solidFill>
          <a:schemeClr val="lt1"/>
        </a:solidFill>
      </p:bgPr>
    </p:bg>
    <p:spTree>
      <p:nvGrpSpPr>
        <p:cNvPr id="587" name="Shape 587"/>
        <p:cNvGrpSpPr/>
        <p:nvPr/>
      </p:nvGrpSpPr>
      <p:grpSpPr>
        <a:xfrm>
          <a:off x="0" y="0"/>
          <a:ext cx="0" cy="0"/>
          <a:chOff x="0" y="0"/>
          <a:chExt cx="0" cy="0"/>
        </a:xfrm>
      </p:grpSpPr>
      <p:pic>
        <p:nvPicPr>
          <p:cNvPr id="588" name="Google Shape;588;p79"/>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589" name="Google Shape;589;p79"/>
          <p:cNvSpPr txBox="1"/>
          <p:nvPr>
            <p:ph type="title"/>
          </p:nvPr>
        </p:nvSpPr>
        <p:spPr>
          <a:xfrm>
            <a:off x="342048" y="232795"/>
            <a:ext cx="8459906" cy="332690"/>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0" name="Google Shape;590;p79"/>
          <p:cNvSpPr txBox="1"/>
          <p:nvPr>
            <p:ph idx="1" type="subTitle"/>
          </p:nvPr>
        </p:nvSpPr>
        <p:spPr>
          <a:xfrm>
            <a:off x="342049" y="660003"/>
            <a:ext cx="8459905" cy="205950"/>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dk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91" name="Google Shape;591;p79"/>
          <p:cNvSpPr txBox="1"/>
          <p:nvPr/>
        </p:nvSpPr>
        <p:spPr>
          <a:xfrm>
            <a:off x="4578724" y="26150"/>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a:t>
            </a:r>
            <a:endParaRPr b="0" i="0"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 Dark">
  <p:cSld name="1_Comparison – Dark">
    <p:bg>
      <p:bgPr>
        <a:solidFill>
          <a:schemeClr val="lt1"/>
        </a:solidFill>
      </p:bgPr>
    </p:bg>
    <p:spTree>
      <p:nvGrpSpPr>
        <p:cNvPr id="592" name="Shape 592"/>
        <p:cNvGrpSpPr/>
        <p:nvPr/>
      </p:nvGrpSpPr>
      <p:grpSpPr>
        <a:xfrm>
          <a:off x="0" y="0"/>
          <a:ext cx="0" cy="0"/>
          <a:chOff x="0" y="0"/>
          <a:chExt cx="0" cy="0"/>
        </a:xfrm>
      </p:grpSpPr>
      <p:sp>
        <p:nvSpPr>
          <p:cNvPr id="593" name="Google Shape;593;p80"/>
          <p:cNvSpPr txBox="1"/>
          <p:nvPr>
            <p:ph idx="1" type="body"/>
          </p:nvPr>
        </p:nvSpPr>
        <p:spPr>
          <a:xfrm>
            <a:off x="342049" y="1050997"/>
            <a:ext cx="4016930" cy="505184"/>
          </a:xfrm>
          <a:prstGeom prst="rect">
            <a:avLst/>
          </a:prstGeom>
          <a:noFill/>
          <a:ln>
            <a:noFill/>
          </a:ln>
        </p:spPr>
        <p:txBody>
          <a:bodyPr anchorCtr="0" anchor="b" bIns="45700" lIns="0" spcFirstLastPara="1" rIns="0" wrap="square" tIns="182875"/>
          <a:lstStyle>
            <a:lvl1pPr indent="-228600" lvl="0" marL="457200" marR="0" algn="l">
              <a:lnSpc>
                <a:spcPct val="92000"/>
              </a:lnSpc>
              <a:spcBef>
                <a:spcPts val="450"/>
              </a:spcBef>
              <a:spcAft>
                <a:spcPts val="0"/>
              </a:spcAft>
              <a:buClr>
                <a:schemeClr val="accent1"/>
              </a:buClr>
              <a:buSzPts val="1260"/>
              <a:buFont typeface="Merriweather Sans"/>
              <a:buNone/>
              <a:defRPr b="1" i="0" sz="1800" u="none" cap="none" strike="noStrike">
                <a:solidFill>
                  <a:schemeClr val="dk1"/>
                </a:solidFill>
                <a:latin typeface="Arial"/>
                <a:ea typeface="Arial"/>
                <a:cs typeface="Arial"/>
                <a:sym typeface="Arial"/>
              </a:defRPr>
            </a:lvl1pPr>
            <a:lvl2pPr indent="-228600" lvl="1" marL="914400" marR="0" algn="l">
              <a:lnSpc>
                <a:spcPct val="95000"/>
              </a:lnSpc>
              <a:spcBef>
                <a:spcPts val="450"/>
              </a:spcBef>
              <a:spcAft>
                <a:spcPts val="0"/>
              </a:spcAft>
              <a:buClr>
                <a:schemeClr val="accent1"/>
              </a:buClr>
              <a:buSzPts val="1725"/>
              <a:buFont typeface="Arial"/>
              <a:buNone/>
              <a:defRPr b="1" i="0" sz="1500" u="none" cap="none" strike="noStrike">
                <a:solidFill>
                  <a:schemeClr val="dk2"/>
                </a:solidFill>
                <a:latin typeface="Arial"/>
                <a:ea typeface="Arial"/>
                <a:cs typeface="Arial"/>
                <a:sym typeface="Arial"/>
              </a:defRPr>
            </a:lvl2pPr>
            <a:lvl3pPr indent="-228600" lvl="2" marL="1371600" marR="0" algn="l">
              <a:lnSpc>
                <a:spcPct val="95000"/>
              </a:lnSpc>
              <a:spcBef>
                <a:spcPts val="450"/>
              </a:spcBef>
              <a:spcAft>
                <a:spcPts val="0"/>
              </a:spcAft>
              <a:buClr>
                <a:schemeClr val="accent1"/>
              </a:buClr>
              <a:buSzPts val="1553"/>
              <a:buFont typeface="Arial"/>
              <a:buNone/>
              <a:defRPr b="1" i="0" sz="1350" u="none" cap="none" strike="noStrike">
                <a:solidFill>
                  <a:schemeClr val="dk2"/>
                </a:solidFill>
                <a:latin typeface="Arial"/>
                <a:ea typeface="Arial"/>
                <a:cs typeface="Arial"/>
                <a:sym typeface="Arial"/>
              </a:defRPr>
            </a:lvl3pPr>
            <a:lvl4pPr indent="-228600" lvl="3" marL="1828800" marR="0" algn="l">
              <a:lnSpc>
                <a:spcPct val="95000"/>
              </a:lnSpc>
              <a:spcBef>
                <a:spcPts val="450"/>
              </a:spcBef>
              <a:spcAft>
                <a:spcPts val="0"/>
              </a:spcAft>
              <a:buClr>
                <a:schemeClr val="accent1"/>
              </a:buClr>
              <a:buSzPts val="1200"/>
              <a:buFont typeface="Arial"/>
              <a:buNone/>
              <a:defRPr b="1" i="0" sz="1200" u="none" cap="none" strike="noStrike">
                <a:solidFill>
                  <a:schemeClr val="dk2"/>
                </a:solidFill>
                <a:latin typeface="Arial"/>
                <a:ea typeface="Arial"/>
                <a:cs typeface="Arial"/>
                <a:sym typeface="Arial"/>
              </a:defRPr>
            </a:lvl4pPr>
            <a:lvl5pPr indent="-228600" lvl="4" marL="22860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45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algn="l">
              <a:lnSpc>
                <a:spcPct val="95000"/>
              </a:lnSpc>
              <a:spcBef>
                <a:spcPts val="45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594" name="Google Shape;594;p80"/>
          <p:cNvSpPr txBox="1"/>
          <p:nvPr>
            <p:ph idx="2" type="body"/>
          </p:nvPr>
        </p:nvSpPr>
        <p:spPr>
          <a:xfrm>
            <a:off x="4790022" y="1050997"/>
            <a:ext cx="4011930" cy="505184"/>
          </a:xfrm>
          <a:prstGeom prst="rect">
            <a:avLst/>
          </a:prstGeom>
          <a:noFill/>
          <a:ln>
            <a:noFill/>
          </a:ln>
        </p:spPr>
        <p:txBody>
          <a:bodyPr anchorCtr="0" anchor="b" bIns="45700" lIns="0" spcFirstLastPara="1" rIns="0" wrap="square" tIns="182875"/>
          <a:lstStyle>
            <a:lvl1pPr indent="-228600" lvl="0" marL="457200" marR="0" algn="l">
              <a:lnSpc>
                <a:spcPct val="92000"/>
              </a:lnSpc>
              <a:spcBef>
                <a:spcPts val="450"/>
              </a:spcBef>
              <a:spcAft>
                <a:spcPts val="0"/>
              </a:spcAft>
              <a:buClr>
                <a:schemeClr val="accent1"/>
              </a:buClr>
              <a:buSzPts val="1260"/>
              <a:buFont typeface="Merriweather Sans"/>
              <a:buNone/>
              <a:defRPr b="1" i="0" sz="1800" u="none" cap="none" strike="noStrike">
                <a:solidFill>
                  <a:schemeClr val="dk1"/>
                </a:solidFill>
                <a:latin typeface="Arial"/>
                <a:ea typeface="Arial"/>
                <a:cs typeface="Arial"/>
                <a:sym typeface="Arial"/>
              </a:defRPr>
            </a:lvl1pPr>
            <a:lvl2pPr indent="-228600" lvl="1" marL="914400" marR="0" algn="l">
              <a:lnSpc>
                <a:spcPct val="95000"/>
              </a:lnSpc>
              <a:spcBef>
                <a:spcPts val="450"/>
              </a:spcBef>
              <a:spcAft>
                <a:spcPts val="0"/>
              </a:spcAft>
              <a:buClr>
                <a:schemeClr val="accent1"/>
              </a:buClr>
              <a:buSzPts val="1725"/>
              <a:buFont typeface="Arial"/>
              <a:buNone/>
              <a:defRPr b="1" i="0" sz="1500" u="none" cap="none" strike="noStrike">
                <a:solidFill>
                  <a:schemeClr val="dk2"/>
                </a:solidFill>
                <a:latin typeface="Arial"/>
                <a:ea typeface="Arial"/>
                <a:cs typeface="Arial"/>
                <a:sym typeface="Arial"/>
              </a:defRPr>
            </a:lvl2pPr>
            <a:lvl3pPr indent="-228600" lvl="2" marL="1371600" marR="0" algn="l">
              <a:lnSpc>
                <a:spcPct val="95000"/>
              </a:lnSpc>
              <a:spcBef>
                <a:spcPts val="450"/>
              </a:spcBef>
              <a:spcAft>
                <a:spcPts val="0"/>
              </a:spcAft>
              <a:buClr>
                <a:schemeClr val="accent1"/>
              </a:buClr>
              <a:buSzPts val="1553"/>
              <a:buFont typeface="Arial"/>
              <a:buNone/>
              <a:defRPr b="1" i="0" sz="1350" u="none" cap="none" strike="noStrike">
                <a:solidFill>
                  <a:schemeClr val="dk2"/>
                </a:solidFill>
                <a:latin typeface="Arial"/>
                <a:ea typeface="Arial"/>
                <a:cs typeface="Arial"/>
                <a:sym typeface="Arial"/>
              </a:defRPr>
            </a:lvl3pPr>
            <a:lvl4pPr indent="-228600" lvl="3" marL="1828800" marR="0" algn="l">
              <a:lnSpc>
                <a:spcPct val="95000"/>
              </a:lnSpc>
              <a:spcBef>
                <a:spcPts val="450"/>
              </a:spcBef>
              <a:spcAft>
                <a:spcPts val="0"/>
              </a:spcAft>
              <a:buClr>
                <a:schemeClr val="accent1"/>
              </a:buClr>
              <a:buSzPts val="1200"/>
              <a:buFont typeface="Arial"/>
              <a:buNone/>
              <a:defRPr b="1" i="0" sz="1200" u="none" cap="none" strike="noStrike">
                <a:solidFill>
                  <a:schemeClr val="dk2"/>
                </a:solidFill>
                <a:latin typeface="Arial"/>
                <a:ea typeface="Arial"/>
                <a:cs typeface="Arial"/>
                <a:sym typeface="Arial"/>
              </a:defRPr>
            </a:lvl4pPr>
            <a:lvl5pPr indent="-228600" lvl="4" marL="22860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45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7pPr>
            <a:lvl8pPr indent="-228600" lvl="7" marL="3657600" marR="0" algn="l">
              <a:lnSpc>
                <a:spcPct val="95000"/>
              </a:lnSpc>
              <a:spcBef>
                <a:spcPts val="450"/>
              </a:spcBef>
              <a:spcAft>
                <a:spcPts val="0"/>
              </a:spcAft>
              <a:buClr>
                <a:schemeClr val="dk1"/>
              </a:buClr>
              <a:buSzPts val="1200"/>
              <a:buFont typeface="Arial"/>
              <a:buNone/>
              <a:defRPr b="1" i="0" sz="12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1" i="0" sz="1200" u="none" cap="none" strike="noStrike">
                <a:solidFill>
                  <a:schemeClr val="dk1"/>
                </a:solidFill>
                <a:latin typeface="Arial"/>
                <a:ea typeface="Arial"/>
                <a:cs typeface="Arial"/>
                <a:sym typeface="Arial"/>
              </a:defRPr>
            </a:lvl9pPr>
          </a:lstStyle>
          <a:p/>
        </p:txBody>
      </p:sp>
      <p:sp>
        <p:nvSpPr>
          <p:cNvPr id="595" name="Google Shape;595;p80"/>
          <p:cNvSpPr txBox="1"/>
          <p:nvPr>
            <p:ph idx="3" type="body"/>
          </p:nvPr>
        </p:nvSpPr>
        <p:spPr>
          <a:xfrm>
            <a:off x="342047" y="1470979"/>
            <a:ext cx="4011930" cy="2956929"/>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96" name="Google Shape;596;p80"/>
          <p:cNvSpPr txBox="1"/>
          <p:nvPr>
            <p:ph idx="4" type="body"/>
          </p:nvPr>
        </p:nvSpPr>
        <p:spPr>
          <a:xfrm>
            <a:off x="4790022" y="1470979"/>
            <a:ext cx="4011930" cy="2956929"/>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597" name="Google Shape;597;p80"/>
          <p:cNvSpPr txBox="1"/>
          <p:nvPr>
            <p:ph type="title"/>
          </p:nvPr>
        </p:nvSpPr>
        <p:spPr>
          <a:xfrm>
            <a:off x="342048" y="232795"/>
            <a:ext cx="8459906" cy="332690"/>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8" name="Google Shape;598;p80"/>
          <p:cNvSpPr txBox="1"/>
          <p:nvPr>
            <p:ph idx="5" type="subTitle"/>
          </p:nvPr>
        </p:nvSpPr>
        <p:spPr>
          <a:xfrm>
            <a:off x="342049" y="660003"/>
            <a:ext cx="8459905" cy="205950"/>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dk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599" name="Google Shape;599;p80"/>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1_Comparison">
    <p:spTree>
      <p:nvGrpSpPr>
        <p:cNvPr id="600" name="Shape 600"/>
        <p:cNvGrpSpPr/>
        <p:nvPr/>
      </p:nvGrpSpPr>
      <p:grpSpPr>
        <a:xfrm>
          <a:off x="0" y="0"/>
          <a:ext cx="0" cy="0"/>
          <a:chOff x="0" y="0"/>
          <a:chExt cx="0" cy="0"/>
        </a:xfrm>
      </p:grpSpPr>
      <p:sp>
        <p:nvSpPr>
          <p:cNvPr id="601" name="Google Shape;601;p81"/>
          <p:cNvSpPr txBox="1"/>
          <p:nvPr>
            <p:ph idx="1" type="body"/>
          </p:nvPr>
        </p:nvSpPr>
        <p:spPr>
          <a:xfrm>
            <a:off x="342049" y="1050997"/>
            <a:ext cx="4016930" cy="505184"/>
          </a:xfrm>
          <a:prstGeom prst="rect">
            <a:avLst/>
          </a:prstGeom>
          <a:noFill/>
          <a:ln>
            <a:noFill/>
          </a:ln>
        </p:spPr>
        <p:txBody>
          <a:bodyPr anchorCtr="0" anchor="b" bIns="45700" lIns="0" spcFirstLastPara="1" rIns="0" wrap="square" tIns="182875"/>
          <a:lstStyle>
            <a:lvl1pPr indent="-228600" lvl="0" marL="457200" marR="0" algn="l">
              <a:lnSpc>
                <a:spcPct val="92000"/>
              </a:lnSpc>
              <a:spcBef>
                <a:spcPts val="450"/>
              </a:spcBef>
              <a:spcAft>
                <a:spcPts val="0"/>
              </a:spcAft>
              <a:buClr>
                <a:schemeClr val="accent1"/>
              </a:buClr>
              <a:buSzPts val="1260"/>
              <a:buFont typeface="Merriweather Sans"/>
              <a:buNone/>
              <a:defRPr b="1" i="0" sz="1800" u="none" cap="none" strike="noStrike">
                <a:solidFill>
                  <a:schemeClr val="lt1"/>
                </a:solidFill>
                <a:latin typeface="Arial"/>
                <a:ea typeface="Arial"/>
                <a:cs typeface="Arial"/>
                <a:sym typeface="Arial"/>
              </a:defRPr>
            </a:lvl1pPr>
            <a:lvl2pPr indent="-228600" lvl="1" marL="914400" marR="0" algn="l">
              <a:lnSpc>
                <a:spcPct val="95000"/>
              </a:lnSpc>
              <a:spcBef>
                <a:spcPts val="450"/>
              </a:spcBef>
              <a:spcAft>
                <a:spcPts val="0"/>
              </a:spcAft>
              <a:buClr>
                <a:schemeClr val="accent1"/>
              </a:buClr>
              <a:buSzPts val="1725"/>
              <a:buFont typeface="Arial"/>
              <a:buNone/>
              <a:defRPr b="1" i="0" sz="1500" u="none" cap="none" strike="noStrike">
                <a:solidFill>
                  <a:schemeClr val="lt2"/>
                </a:solidFill>
                <a:latin typeface="Arial"/>
                <a:ea typeface="Arial"/>
                <a:cs typeface="Arial"/>
                <a:sym typeface="Arial"/>
              </a:defRPr>
            </a:lvl2pPr>
            <a:lvl3pPr indent="-228600" lvl="2" marL="1371600" marR="0" algn="l">
              <a:lnSpc>
                <a:spcPct val="95000"/>
              </a:lnSpc>
              <a:spcBef>
                <a:spcPts val="450"/>
              </a:spcBef>
              <a:spcAft>
                <a:spcPts val="0"/>
              </a:spcAft>
              <a:buClr>
                <a:schemeClr val="accent1"/>
              </a:buClr>
              <a:buSzPts val="1553"/>
              <a:buFont typeface="Arial"/>
              <a:buNone/>
              <a:defRPr b="1" i="0" sz="1350" u="none" cap="none" strike="noStrike">
                <a:solidFill>
                  <a:schemeClr val="lt2"/>
                </a:solidFill>
                <a:latin typeface="Arial"/>
                <a:ea typeface="Arial"/>
                <a:cs typeface="Arial"/>
                <a:sym typeface="Arial"/>
              </a:defRPr>
            </a:lvl3pPr>
            <a:lvl4pPr indent="-228600" lvl="3" marL="1828800" marR="0" algn="l">
              <a:lnSpc>
                <a:spcPct val="95000"/>
              </a:lnSpc>
              <a:spcBef>
                <a:spcPts val="450"/>
              </a:spcBef>
              <a:spcAft>
                <a:spcPts val="0"/>
              </a:spcAft>
              <a:buClr>
                <a:schemeClr val="accent1"/>
              </a:buClr>
              <a:buSzPts val="1200"/>
              <a:buFont typeface="Arial"/>
              <a:buNone/>
              <a:defRPr b="1" i="0" sz="1200" u="none" cap="none" strike="noStrike">
                <a:solidFill>
                  <a:schemeClr val="lt2"/>
                </a:solidFill>
                <a:latin typeface="Arial"/>
                <a:ea typeface="Arial"/>
                <a:cs typeface="Arial"/>
                <a:sym typeface="Arial"/>
              </a:defRPr>
            </a:lvl4pPr>
            <a:lvl5pPr indent="-228600" lvl="4" marL="22860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45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7pPr>
            <a:lvl8pPr indent="-228600" lvl="7" marL="3657600" marR="0" algn="l">
              <a:lnSpc>
                <a:spcPct val="95000"/>
              </a:lnSpc>
              <a:spcBef>
                <a:spcPts val="45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1" i="0" sz="1200" u="none" cap="none" strike="noStrike">
                <a:solidFill>
                  <a:schemeClr val="lt1"/>
                </a:solidFill>
                <a:latin typeface="Arial"/>
                <a:ea typeface="Arial"/>
                <a:cs typeface="Arial"/>
                <a:sym typeface="Arial"/>
              </a:defRPr>
            </a:lvl9pPr>
          </a:lstStyle>
          <a:p/>
        </p:txBody>
      </p:sp>
      <p:sp>
        <p:nvSpPr>
          <p:cNvPr id="602" name="Google Shape;602;p81"/>
          <p:cNvSpPr txBox="1"/>
          <p:nvPr>
            <p:ph idx="2" type="body"/>
          </p:nvPr>
        </p:nvSpPr>
        <p:spPr>
          <a:xfrm>
            <a:off x="4790022" y="1050997"/>
            <a:ext cx="4011930" cy="505184"/>
          </a:xfrm>
          <a:prstGeom prst="rect">
            <a:avLst/>
          </a:prstGeom>
          <a:noFill/>
          <a:ln>
            <a:noFill/>
          </a:ln>
        </p:spPr>
        <p:txBody>
          <a:bodyPr anchorCtr="0" anchor="b" bIns="45700" lIns="0" spcFirstLastPara="1" rIns="0" wrap="square" tIns="182875"/>
          <a:lstStyle>
            <a:lvl1pPr indent="-228600" lvl="0" marL="457200" marR="0" algn="l">
              <a:lnSpc>
                <a:spcPct val="92000"/>
              </a:lnSpc>
              <a:spcBef>
                <a:spcPts val="450"/>
              </a:spcBef>
              <a:spcAft>
                <a:spcPts val="0"/>
              </a:spcAft>
              <a:buClr>
                <a:schemeClr val="accent1"/>
              </a:buClr>
              <a:buSzPts val="1260"/>
              <a:buFont typeface="Merriweather Sans"/>
              <a:buNone/>
              <a:defRPr b="1" i="0" sz="1800" u="none" cap="none" strike="noStrike">
                <a:solidFill>
                  <a:schemeClr val="lt1"/>
                </a:solidFill>
                <a:latin typeface="Arial"/>
                <a:ea typeface="Arial"/>
                <a:cs typeface="Arial"/>
                <a:sym typeface="Arial"/>
              </a:defRPr>
            </a:lvl1pPr>
            <a:lvl2pPr indent="-228600" lvl="1" marL="914400" marR="0" algn="l">
              <a:lnSpc>
                <a:spcPct val="95000"/>
              </a:lnSpc>
              <a:spcBef>
                <a:spcPts val="450"/>
              </a:spcBef>
              <a:spcAft>
                <a:spcPts val="0"/>
              </a:spcAft>
              <a:buClr>
                <a:schemeClr val="accent1"/>
              </a:buClr>
              <a:buSzPts val="1725"/>
              <a:buFont typeface="Arial"/>
              <a:buNone/>
              <a:defRPr b="1" i="0" sz="1500" u="none" cap="none" strike="noStrike">
                <a:solidFill>
                  <a:schemeClr val="lt2"/>
                </a:solidFill>
                <a:latin typeface="Arial"/>
                <a:ea typeface="Arial"/>
                <a:cs typeface="Arial"/>
                <a:sym typeface="Arial"/>
              </a:defRPr>
            </a:lvl2pPr>
            <a:lvl3pPr indent="-228600" lvl="2" marL="1371600" marR="0" algn="l">
              <a:lnSpc>
                <a:spcPct val="95000"/>
              </a:lnSpc>
              <a:spcBef>
                <a:spcPts val="450"/>
              </a:spcBef>
              <a:spcAft>
                <a:spcPts val="0"/>
              </a:spcAft>
              <a:buClr>
                <a:schemeClr val="accent1"/>
              </a:buClr>
              <a:buSzPts val="1553"/>
              <a:buFont typeface="Arial"/>
              <a:buNone/>
              <a:defRPr b="1" i="0" sz="1350" u="none" cap="none" strike="noStrike">
                <a:solidFill>
                  <a:schemeClr val="lt2"/>
                </a:solidFill>
                <a:latin typeface="Arial"/>
                <a:ea typeface="Arial"/>
                <a:cs typeface="Arial"/>
                <a:sym typeface="Arial"/>
              </a:defRPr>
            </a:lvl3pPr>
            <a:lvl4pPr indent="-228600" lvl="3" marL="1828800" marR="0" algn="l">
              <a:lnSpc>
                <a:spcPct val="95000"/>
              </a:lnSpc>
              <a:spcBef>
                <a:spcPts val="450"/>
              </a:spcBef>
              <a:spcAft>
                <a:spcPts val="0"/>
              </a:spcAft>
              <a:buClr>
                <a:schemeClr val="accent1"/>
              </a:buClr>
              <a:buSzPts val="1200"/>
              <a:buFont typeface="Arial"/>
              <a:buNone/>
              <a:defRPr b="1" i="0" sz="1200" u="none" cap="none" strike="noStrike">
                <a:solidFill>
                  <a:schemeClr val="lt2"/>
                </a:solidFill>
                <a:latin typeface="Arial"/>
                <a:ea typeface="Arial"/>
                <a:cs typeface="Arial"/>
                <a:sym typeface="Arial"/>
              </a:defRPr>
            </a:lvl4pPr>
            <a:lvl5pPr indent="-228600" lvl="4" marL="22860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45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7pPr>
            <a:lvl8pPr indent="-228600" lvl="7" marL="3657600" marR="0" algn="l">
              <a:lnSpc>
                <a:spcPct val="95000"/>
              </a:lnSpc>
              <a:spcBef>
                <a:spcPts val="45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1" i="0" sz="1200" u="none" cap="none" strike="noStrike">
                <a:solidFill>
                  <a:schemeClr val="lt1"/>
                </a:solidFill>
                <a:latin typeface="Arial"/>
                <a:ea typeface="Arial"/>
                <a:cs typeface="Arial"/>
                <a:sym typeface="Arial"/>
              </a:defRPr>
            </a:lvl9pPr>
          </a:lstStyle>
          <a:p/>
        </p:txBody>
      </p:sp>
      <p:sp>
        <p:nvSpPr>
          <p:cNvPr id="603" name="Google Shape;603;p81"/>
          <p:cNvSpPr txBox="1"/>
          <p:nvPr>
            <p:ph idx="3" type="body"/>
          </p:nvPr>
        </p:nvSpPr>
        <p:spPr>
          <a:xfrm>
            <a:off x="342047" y="1470979"/>
            <a:ext cx="4011930" cy="2956929"/>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04" name="Google Shape;604;p81"/>
          <p:cNvSpPr txBox="1"/>
          <p:nvPr>
            <p:ph idx="4" type="body"/>
          </p:nvPr>
        </p:nvSpPr>
        <p:spPr>
          <a:xfrm>
            <a:off x="4790022" y="1470979"/>
            <a:ext cx="4011930" cy="2956929"/>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05" name="Google Shape;605;p81"/>
          <p:cNvSpPr txBox="1"/>
          <p:nvPr>
            <p:ph type="title"/>
          </p:nvPr>
        </p:nvSpPr>
        <p:spPr>
          <a:xfrm>
            <a:off x="342048" y="232795"/>
            <a:ext cx="8459906" cy="332690"/>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6" name="Google Shape;606;p81"/>
          <p:cNvSpPr txBox="1"/>
          <p:nvPr>
            <p:ph idx="5" type="subTitle"/>
          </p:nvPr>
        </p:nvSpPr>
        <p:spPr>
          <a:xfrm>
            <a:off x="342049" y="660003"/>
            <a:ext cx="8459905" cy="205950"/>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lt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4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s &amp; Graphs_SMG">
  <p:cSld name="Charts &amp; Graphs_SMG">
    <p:spTree>
      <p:nvGrpSpPr>
        <p:cNvPr id="607" name="Shape 607"/>
        <p:cNvGrpSpPr/>
        <p:nvPr/>
      </p:nvGrpSpPr>
      <p:grpSpPr>
        <a:xfrm>
          <a:off x="0" y="0"/>
          <a:ext cx="0" cy="0"/>
          <a:chOff x="0" y="0"/>
          <a:chExt cx="0" cy="0"/>
        </a:xfrm>
      </p:grpSpPr>
      <p:sp>
        <p:nvSpPr>
          <p:cNvPr id="608" name="Google Shape;608;p82"/>
          <p:cNvSpPr txBox="1"/>
          <p:nvPr>
            <p:ph type="title"/>
          </p:nvPr>
        </p:nvSpPr>
        <p:spPr>
          <a:xfrm>
            <a:off x="342048" y="232796"/>
            <a:ext cx="8459906" cy="674947"/>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9" name="Google Shape;609;p8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610" name="Google Shape;610;p8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611" name="Google Shape;611;p8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 Dark">
  <p:cSld name="1_Two Content – Dark">
    <p:bg>
      <p:bgPr>
        <a:solidFill>
          <a:schemeClr val="lt1"/>
        </a:solidFill>
      </p:bgPr>
    </p:bg>
    <p:spTree>
      <p:nvGrpSpPr>
        <p:cNvPr id="612" name="Shape 612"/>
        <p:cNvGrpSpPr/>
        <p:nvPr/>
      </p:nvGrpSpPr>
      <p:grpSpPr>
        <a:xfrm>
          <a:off x="0" y="0"/>
          <a:ext cx="0" cy="0"/>
          <a:chOff x="0" y="0"/>
          <a:chExt cx="0" cy="0"/>
        </a:xfrm>
      </p:grpSpPr>
      <p:sp>
        <p:nvSpPr>
          <p:cNvPr id="613" name="Google Shape;613;p83"/>
          <p:cNvSpPr txBox="1"/>
          <p:nvPr>
            <p:ph idx="1" type="body"/>
          </p:nvPr>
        </p:nvSpPr>
        <p:spPr>
          <a:xfrm>
            <a:off x="342047" y="1034717"/>
            <a:ext cx="4011930" cy="3393191"/>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614" name="Google Shape;614;p83"/>
          <p:cNvSpPr txBox="1"/>
          <p:nvPr>
            <p:ph idx="2" type="body"/>
          </p:nvPr>
        </p:nvSpPr>
        <p:spPr>
          <a:xfrm>
            <a:off x="4790023" y="1034717"/>
            <a:ext cx="4011930" cy="3393191"/>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pic>
        <p:nvPicPr>
          <p:cNvPr id="615" name="Google Shape;615;p83"/>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616" name="Google Shape;616;p83"/>
          <p:cNvSpPr txBox="1"/>
          <p:nvPr>
            <p:ph type="title"/>
          </p:nvPr>
        </p:nvSpPr>
        <p:spPr>
          <a:xfrm>
            <a:off x="342048" y="232795"/>
            <a:ext cx="8459906" cy="332690"/>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7" name="Google Shape;617;p83"/>
          <p:cNvSpPr txBox="1"/>
          <p:nvPr>
            <p:ph idx="3" type="subTitle"/>
          </p:nvPr>
        </p:nvSpPr>
        <p:spPr>
          <a:xfrm>
            <a:off x="342049" y="660003"/>
            <a:ext cx="8459905" cy="205950"/>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dk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
  <p:cSld name="1_Three Content">
    <p:spTree>
      <p:nvGrpSpPr>
        <p:cNvPr id="618" name="Shape 618"/>
        <p:cNvGrpSpPr/>
        <p:nvPr/>
      </p:nvGrpSpPr>
      <p:grpSpPr>
        <a:xfrm>
          <a:off x="0" y="0"/>
          <a:ext cx="0" cy="0"/>
          <a:chOff x="0" y="0"/>
          <a:chExt cx="0" cy="0"/>
        </a:xfrm>
      </p:grpSpPr>
      <p:sp>
        <p:nvSpPr>
          <p:cNvPr id="619" name="Google Shape;619;p84"/>
          <p:cNvSpPr txBox="1"/>
          <p:nvPr>
            <p:ph idx="1" type="body"/>
          </p:nvPr>
        </p:nvSpPr>
        <p:spPr>
          <a:xfrm>
            <a:off x="342048" y="1033042"/>
            <a:ext cx="2730755" cy="3394867"/>
          </a:xfrm>
          <a:prstGeom prst="rect">
            <a:avLst/>
          </a:prstGeom>
          <a:noFill/>
          <a:ln>
            <a:noFill/>
          </a:ln>
        </p:spPr>
        <p:txBody>
          <a:bodyPr anchorCtr="0" anchor="t" bIns="45700" lIns="365750" spcFirstLastPara="1" rIns="36575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20" name="Google Shape;620;p84"/>
          <p:cNvSpPr txBox="1"/>
          <p:nvPr>
            <p:ph idx="2" type="body"/>
          </p:nvPr>
        </p:nvSpPr>
        <p:spPr>
          <a:xfrm>
            <a:off x="3205814" y="1033042"/>
            <a:ext cx="2730755" cy="3394867"/>
          </a:xfrm>
          <a:prstGeom prst="rect">
            <a:avLst/>
          </a:prstGeom>
          <a:noFill/>
          <a:ln>
            <a:noFill/>
          </a:ln>
        </p:spPr>
        <p:txBody>
          <a:bodyPr anchorCtr="0" anchor="t" bIns="45700" lIns="365750" spcFirstLastPara="1" rIns="36575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21" name="Google Shape;621;p84"/>
          <p:cNvSpPr txBox="1"/>
          <p:nvPr>
            <p:ph idx="3" type="body"/>
          </p:nvPr>
        </p:nvSpPr>
        <p:spPr>
          <a:xfrm>
            <a:off x="6069807" y="1033040"/>
            <a:ext cx="2732147" cy="3394869"/>
          </a:xfrm>
          <a:prstGeom prst="rect">
            <a:avLst/>
          </a:prstGeom>
          <a:noFill/>
          <a:ln>
            <a:noFill/>
          </a:ln>
        </p:spPr>
        <p:txBody>
          <a:bodyPr anchorCtr="0" anchor="t" bIns="45700" lIns="365750" spcFirstLastPara="1" rIns="36575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22" name="Google Shape;622;p84"/>
          <p:cNvSpPr txBox="1"/>
          <p:nvPr>
            <p:ph type="title"/>
          </p:nvPr>
        </p:nvSpPr>
        <p:spPr>
          <a:xfrm>
            <a:off x="342048" y="232795"/>
            <a:ext cx="8459906" cy="332690"/>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3" name="Google Shape;623;p84"/>
          <p:cNvSpPr txBox="1"/>
          <p:nvPr>
            <p:ph idx="4" type="subTitle"/>
          </p:nvPr>
        </p:nvSpPr>
        <p:spPr>
          <a:xfrm>
            <a:off x="342049" y="660003"/>
            <a:ext cx="8459905" cy="205950"/>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lt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4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1_Title and Content – Dark">
    <p:bg>
      <p:bgPr>
        <a:solidFill>
          <a:schemeClr val="lt1"/>
        </a:solidFill>
      </p:bgPr>
    </p:bg>
    <p:spTree>
      <p:nvGrpSpPr>
        <p:cNvPr id="624" name="Shape 624"/>
        <p:cNvGrpSpPr/>
        <p:nvPr/>
      </p:nvGrpSpPr>
      <p:grpSpPr>
        <a:xfrm>
          <a:off x="0" y="0"/>
          <a:ext cx="0" cy="0"/>
          <a:chOff x="0" y="0"/>
          <a:chExt cx="0" cy="0"/>
        </a:xfrm>
      </p:grpSpPr>
      <p:pic>
        <p:nvPicPr>
          <p:cNvPr id="625" name="Google Shape;625;p85"/>
          <p:cNvPicPr preferRelativeResize="0"/>
          <p:nvPr/>
        </p:nvPicPr>
        <p:blipFill rotWithShape="1">
          <a:blip r:embed="rId2">
            <a:alphaModFix/>
          </a:blip>
          <a:srcRect b="0" l="0" r="0" t="0"/>
          <a:stretch/>
        </p:blipFill>
        <p:spPr>
          <a:xfrm>
            <a:off x="7309676" y="4773881"/>
            <a:ext cx="1604772" cy="226314"/>
          </a:xfrm>
          <a:prstGeom prst="rect">
            <a:avLst/>
          </a:prstGeom>
          <a:noFill/>
          <a:ln>
            <a:noFill/>
          </a:ln>
        </p:spPr>
      </p:pic>
      <p:sp>
        <p:nvSpPr>
          <p:cNvPr id="626" name="Google Shape;626;p85"/>
          <p:cNvSpPr txBox="1"/>
          <p:nvPr>
            <p:ph idx="1" type="body"/>
          </p:nvPr>
        </p:nvSpPr>
        <p:spPr>
          <a:xfrm>
            <a:off x="342047" y="1034716"/>
            <a:ext cx="8459904" cy="3393192"/>
          </a:xfrm>
          <a:prstGeom prst="rect">
            <a:avLst/>
          </a:prstGeom>
          <a:noFill/>
          <a:ln>
            <a:noFill/>
          </a:ln>
        </p:spPr>
        <p:txBody>
          <a:bodyPr anchorCtr="0" anchor="t" bIns="45700" lIns="0" spcFirstLastPara="1" rIns="0" wrap="square" tIns="182875"/>
          <a:lstStyle>
            <a:lvl1pPr indent="-308610" lvl="0" marL="457200" marR="0" algn="l">
              <a:lnSpc>
                <a:spcPct val="92000"/>
              </a:lnSpc>
              <a:spcBef>
                <a:spcPts val="450"/>
              </a:spcBef>
              <a:spcAft>
                <a:spcPts val="0"/>
              </a:spcAft>
              <a:buClr>
                <a:schemeClr val="accent1"/>
              </a:buClr>
              <a:buSzPts val="1260"/>
              <a:buFont typeface="Merriweather Sans"/>
              <a:buChar char="▶"/>
              <a:defRPr b="0" i="0" sz="1800" u="none" cap="none" strike="noStrike">
                <a:solidFill>
                  <a:schemeClr val="dk1"/>
                </a:solidFill>
                <a:latin typeface="Arial"/>
                <a:ea typeface="Arial"/>
                <a:cs typeface="Arial"/>
                <a:sym typeface="Arial"/>
              </a:defRPr>
            </a:lvl1pPr>
            <a:lvl2pPr indent="-338137" lvl="1" marL="9144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45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627" name="Google Shape;627;p85"/>
          <p:cNvSpPr txBox="1"/>
          <p:nvPr>
            <p:ph type="title"/>
          </p:nvPr>
        </p:nvSpPr>
        <p:spPr>
          <a:xfrm>
            <a:off x="342048" y="232795"/>
            <a:ext cx="8459906" cy="332690"/>
          </a:xfrm>
          <a:prstGeom prst="rect">
            <a:avLst/>
          </a:prstGeom>
          <a:noFill/>
          <a:ln>
            <a:noFill/>
          </a:ln>
        </p:spPr>
        <p:txBody>
          <a:bodyPr anchorCtr="0" anchor="t" bIns="0" lIns="0" spcFirstLastPara="1" rIns="0" wrap="square" tIns="82275"/>
          <a:lstStyle>
            <a:lvl1pPr lvl="0" marR="0" algn="ctr">
              <a:lnSpc>
                <a:spcPct val="86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8" name="Google Shape;628;p85"/>
          <p:cNvSpPr txBox="1"/>
          <p:nvPr>
            <p:ph idx="2" type="subTitle"/>
          </p:nvPr>
        </p:nvSpPr>
        <p:spPr>
          <a:xfrm>
            <a:off x="342049" y="660003"/>
            <a:ext cx="8459905" cy="205950"/>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dk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4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450"/>
              </a:spcBef>
              <a:spcAft>
                <a:spcPts val="225"/>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Takeaways" showMasterSp="0">
  <p:cSld name="2_Key Takeaways">
    <p:spTree>
      <p:nvGrpSpPr>
        <p:cNvPr id="629" name="Shape 629"/>
        <p:cNvGrpSpPr/>
        <p:nvPr/>
      </p:nvGrpSpPr>
      <p:grpSpPr>
        <a:xfrm>
          <a:off x="0" y="0"/>
          <a:ext cx="0" cy="0"/>
          <a:chOff x="0" y="0"/>
          <a:chExt cx="0" cy="0"/>
        </a:xfrm>
      </p:grpSpPr>
      <p:pic>
        <p:nvPicPr>
          <p:cNvPr id="630" name="Google Shape;630;p86"/>
          <p:cNvPicPr preferRelativeResize="0"/>
          <p:nvPr/>
        </p:nvPicPr>
        <p:blipFill rotWithShape="1">
          <a:blip r:embed="rId2">
            <a:alphaModFix/>
          </a:blip>
          <a:srcRect b="0" l="0" r="66689" t="0"/>
          <a:stretch/>
        </p:blipFill>
        <p:spPr>
          <a:xfrm>
            <a:off x="571" y="323"/>
            <a:ext cx="3045524" cy="5142857"/>
          </a:xfrm>
          <a:prstGeom prst="rect">
            <a:avLst/>
          </a:prstGeom>
          <a:noFill/>
          <a:ln>
            <a:noFill/>
          </a:ln>
        </p:spPr>
      </p:pic>
      <p:sp>
        <p:nvSpPr>
          <p:cNvPr id="631" name="Google Shape;631;p86"/>
          <p:cNvSpPr txBox="1"/>
          <p:nvPr>
            <p:ph idx="1" type="body"/>
          </p:nvPr>
        </p:nvSpPr>
        <p:spPr>
          <a:xfrm>
            <a:off x="3514726" y="232799"/>
            <a:ext cx="5287226" cy="4354432"/>
          </a:xfrm>
          <a:prstGeom prst="rect">
            <a:avLst/>
          </a:prstGeom>
          <a:noFill/>
          <a:ln>
            <a:noFill/>
          </a:ln>
        </p:spPr>
        <p:txBody>
          <a:bodyPr anchorCtr="0" anchor="ctr" bIns="45700" lIns="0" spcFirstLastPara="1" rIns="0" wrap="square" tIns="182875"/>
          <a:lstStyle>
            <a:lvl1pPr indent="-388620" lvl="0" marL="457200" marR="0" algn="l">
              <a:lnSpc>
                <a:spcPct val="92000"/>
              </a:lnSpc>
              <a:spcBef>
                <a:spcPts val="2250"/>
              </a:spcBef>
              <a:spcAft>
                <a:spcPts val="0"/>
              </a:spcAft>
              <a:buClr>
                <a:schemeClr val="accent1"/>
              </a:buClr>
              <a:buSzPts val="2520"/>
              <a:buFont typeface="Arial"/>
              <a:buAutoNum type="arabicPeriod"/>
              <a:defRPr b="0" i="0" sz="2100" u="none" cap="none" strike="noStrike">
                <a:solidFill>
                  <a:schemeClr val="lt1"/>
                </a:solidFill>
                <a:latin typeface="Arial"/>
                <a:ea typeface="Arial"/>
                <a:cs typeface="Arial"/>
                <a:sym typeface="Arial"/>
              </a:defRPr>
            </a:lvl1pPr>
            <a:lvl2pPr indent="-360044" lvl="1" marL="914400" marR="0" algn="l">
              <a:lnSpc>
                <a:spcPct val="95000"/>
              </a:lnSpc>
              <a:spcBef>
                <a:spcPts val="450"/>
              </a:spcBef>
              <a:spcAft>
                <a:spcPts val="0"/>
              </a:spcAft>
              <a:buClr>
                <a:schemeClr val="accent1"/>
              </a:buClr>
              <a:buSzPts val="2070"/>
              <a:buFont typeface="Arial"/>
              <a:buChar char="•"/>
              <a:defRPr b="0" i="0" sz="1800" u="none" cap="none" strike="noStrike">
                <a:solidFill>
                  <a:schemeClr val="lt2"/>
                </a:solidFill>
                <a:latin typeface="Arial"/>
                <a:ea typeface="Arial"/>
                <a:cs typeface="Arial"/>
                <a:sym typeface="Arial"/>
              </a:defRPr>
            </a:lvl2pPr>
            <a:lvl3pPr indent="-338137" lvl="2" marL="1371600" marR="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32" name="Google Shape;632;p86"/>
          <p:cNvSpPr txBox="1"/>
          <p:nvPr>
            <p:ph idx="2" type="subTitle"/>
          </p:nvPr>
        </p:nvSpPr>
        <p:spPr>
          <a:xfrm>
            <a:off x="342048" y="2389817"/>
            <a:ext cx="2410678" cy="226545"/>
          </a:xfrm>
          <a:prstGeom prst="rect">
            <a:avLst/>
          </a:prstGeom>
          <a:noFill/>
          <a:ln>
            <a:noFill/>
          </a:ln>
        </p:spPr>
        <p:txBody>
          <a:bodyPr anchorCtr="0" anchor="t" bIns="45700" lIns="0" spcFirstLastPara="1" rIns="0" wrap="square" tIns="0"/>
          <a:lstStyle>
            <a:lvl1pPr lvl="0" marR="0" algn="ctr">
              <a:lnSpc>
                <a:spcPct val="92000"/>
              </a:lnSpc>
              <a:spcBef>
                <a:spcPts val="450"/>
              </a:spcBef>
              <a:spcAft>
                <a:spcPts val="0"/>
              </a:spcAft>
              <a:buClr>
                <a:schemeClr val="accent1"/>
              </a:buClr>
              <a:buSzPts val="126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450"/>
              </a:spcBef>
              <a:spcAft>
                <a:spcPts val="0"/>
              </a:spcAft>
              <a:buClr>
                <a:schemeClr val="accent1"/>
              </a:buClr>
              <a:buSzPts val="1725"/>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450"/>
              </a:spcBef>
              <a:spcAft>
                <a:spcPts val="0"/>
              </a:spcAft>
              <a:buClr>
                <a:schemeClr val="accent1"/>
              </a:buClr>
              <a:buSzPts val="1553"/>
              <a:buFont typeface="Arial"/>
              <a:buNone/>
              <a:defRPr b="0" i="0" sz="1350" u="none" cap="none" strike="noStrike">
                <a:solidFill>
                  <a:schemeClr val="lt2"/>
                </a:solidFill>
                <a:latin typeface="Arial"/>
                <a:ea typeface="Arial"/>
                <a:cs typeface="Arial"/>
                <a:sym typeface="Arial"/>
              </a:defRPr>
            </a:lvl3pPr>
            <a:lvl4pPr lvl="3" marR="0" algn="ctr">
              <a:lnSpc>
                <a:spcPct val="95000"/>
              </a:lnSpc>
              <a:spcBef>
                <a:spcPts val="45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45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45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4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45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33" name="Google Shape;633;p86"/>
          <p:cNvSpPr txBox="1"/>
          <p:nvPr>
            <p:ph type="title"/>
          </p:nvPr>
        </p:nvSpPr>
        <p:spPr>
          <a:xfrm>
            <a:off x="342048" y="434051"/>
            <a:ext cx="2410678" cy="1884467"/>
          </a:xfrm>
          <a:prstGeom prst="rect">
            <a:avLst/>
          </a:prstGeom>
          <a:noFill/>
          <a:ln>
            <a:noFill/>
          </a:ln>
        </p:spPr>
        <p:txBody>
          <a:bodyPr anchorCtr="0" anchor="b" bIns="0" lIns="0" spcFirstLastPara="1" rIns="0" wrap="square" tIns="82275"/>
          <a:lstStyle>
            <a:lvl1pPr lvl="0" marR="0" algn="ctr">
              <a:lnSpc>
                <a:spcPct val="86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634" name="Google Shape;634;p86"/>
          <p:cNvPicPr preferRelativeResize="0"/>
          <p:nvPr/>
        </p:nvPicPr>
        <p:blipFill rotWithShape="1">
          <a:blip r:embed="rId3">
            <a:alphaModFix/>
          </a:blip>
          <a:srcRect b="0" l="0" r="0" t="0"/>
          <a:stretch/>
        </p:blipFill>
        <p:spPr>
          <a:xfrm>
            <a:off x="7309250" y="4776434"/>
            <a:ext cx="1605199" cy="223165"/>
          </a:xfrm>
          <a:prstGeom prst="rect">
            <a:avLst/>
          </a:prstGeom>
          <a:noFill/>
          <a:ln>
            <a:noFill/>
          </a:ln>
        </p:spPr>
      </p:pic>
      <p:sp>
        <p:nvSpPr>
          <p:cNvPr id="635" name="Google Shape;635;p86"/>
          <p:cNvSpPr txBox="1"/>
          <p:nvPr/>
        </p:nvSpPr>
        <p:spPr>
          <a:xfrm>
            <a:off x="4578724" y="26150"/>
            <a:ext cx="4562048"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a:t>
            </a:r>
            <a:endParaRPr b="0" i="0" sz="18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643" name="Shape 643"/>
        <p:cNvGrpSpPr/>
        <p:nvPr/>
      </p:nvGrpSpPr>
      <p:grpSpPr>
        <a:xfrm>
          <a:off x="0" y="0"/>
          <a:ext cx="0" cy="0"/>
          <a:chOff x="0" y="0"/>
          <a:chExt cx="0" cy="0"/>
        </a:xfrm>
      </p:grpSpPr>
      <p:sp>
        <p:nvSpPr>
          <p:cNvPr id="644" name="Google Shape;644;p88"/>
          <p:cNvSpPr txBox="1"/>
          <p:nvPr>
            <p:ph type="title"/>
          </p:nvPr>
        </p:nvSpPr>
        <p:spPr>
          <a:xfrm>
            <a:off x="3205813" y="732518"/>
            <a:ext cx="4875000" cy="2124300"/>
          </a:xfrm>
          <a:prstGeom prst="rect">
            <a:avLst/>
          </a:prstGeom>
          <a:noFill/>
          <a:ln>
            <a:noFill/>
          </a:ln>
        </p:spPr>
        <p:txBody>
          <a:bodyPr anchorCtr="0" anchor="b" bIns="68575" lIns="68575" spcFirstLastPara="1" rIns="68575" wrap="square" tIns="68575"/>
          <a:lstStyle>
            <a:lvl1pPr lvl="0" marR="0" algn="r">
              <a:lnSpc>
                <a:spcPct val="86000"/>
              </a:lnSpc>
              <a:spcBef>
                <a:spcPts val="0"/>
              </a:spcBef>
              <a:spcAft>
                <a:spcPts val="0"/>
              </a:spcAft>
              <a:buClr>
                <a:schemeClr val="dk1"/>
              </a:buClr>
              <a:buSzPts val="1100"/>
              <a:buFont typeface="Arial"/>
              <a:buNone/>
              <a:defRPr b="1" i="0" sz="36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5" name="Google Shape;645;p88"/>
          <p:cNvSpPr txBox="1"/>
          <p:nvPr>
            <p:ph idx="1" type="subTitle"/>
          </p:nvPr>
        </p:nvSpPr>
        <p:spPr>
          <a:xfrm>
            <a:off x="3205813" y="3114293"/>
            <a:ext cx="4875000" cy="898200"/>
          </a:xfrm>
          <a:prstGeom prst="rect">
            <a:avLst/>
          </a:prstGeom>
          <a:noFill/>
          <a:ln>
            <a:noFill/>
          </a:ln>
        </p:spPr>
        <p:txBody>
          <a:bodyPr anchorCtr="0" anchor="t" bIns="68575" lIns="68575" spcFirstLastPara="1" rIns="68575" wrap="square" tIns="68575"/>
          <a:lstStyle>
            <a:lvl1pPr lvl="0" marR="0" algn="r">
              <a:lnSpc>
                <a:spcPct val="92000"/>
              </a:lnSpc>
              <a:spcBef>
                <a:spcPts val="500"/>
              </a:spcBef>
              <a:spcAft>
                <a:spcPts val="0"/>
              </a:spcAft>
              <a:buClr>
                <a:schemeClr val="accent1"/>
              </a:buClr>
              <a:buSzPts val="1300"/>
              <a:buFont typeface="Merriweather Sans"/>
              <a:buNone/>
              <a:defRPr b="0" i="0" sz="15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cxnSp>
        <p:nvCxnSpPr>
          <p:cNvPr id="646" name="Google Shape;646;p88"/>
          <p:cNvCxnSpPr/>
          <p:nvPr/>
        </p:nvCxnSpPr>
        <p:spPr>
          <a:xfrm>
            <a:off x="4787578" y="3051649"/>
            <a:ext cx="3282600" cy="0"/>
          </a:xfrm>
          <a:prstGeom prst="straightConnector1">
            <a:avLst/>
          </a:prstGeom>
          <a:noFill/>
          <a:ln cap="rnd" cmpd="sng" w="38100">
            <a:solidFill>
              <a:schemeClr val="accent1"/>
            </a:solidFill>
            <a:prstDash val="solid"/>
            <a:miter lim="8000"/>
            <a:headEnd len="sm" w="sm" type="none"/>
            <a:tailEnd len="sm" w="sm" type="none"/>
          </a:ln>
        </p:spPr>
      </p:cxnSp>
      <p:pic>
        <p:nvPicPr>
          <p:cNvPr id="647" name="Google Shape;647;p88"/>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648" name="Google Shape;648;p88"/>
          <p:cNvSpPr txBox="1"/>
          <p:nvPr/>
        </p:nvSpPr>
        <p:spPr>
          <a:xfrm>
            <a:off x="4861112" y="26149"/>
            <a:ext cx="42798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p:cSld name="Blank – Dark">
    <p:bg>
      <p:bgPr>
        <a:solidFill>
          <a:schemeClr val="lt1"/>
        </a:solidFill>
      </p:bgPr>
    </p:bg>
    <p:spTree>
      <p:nvGrpSpPr>
        <p:cNvPr id="649" name="Shape 649"/>
        <p:cNvGrpSpPr/>
        <p:nvPr/>
      </p:nvGrpSpPr>
      <p:grpSpPr>
        <a:xfrm>
          <a:off x="0" y="0"/>
          <a:ext cx="0" cy="0"/>
          <a:chOff x="0" y="0"/>
          <a:chExt cx="0" cy="0"/>
        </a:xfrm>
      </p:grpSpPr>
      <p:sp>
        <p:nvSpPr>
          <p:cNvPr id="650" name="Google Shape;650;p89"/>
          <p:cNvSpPr/>
          <p:nvPr/>
        </p:nvSpPr>
        <p:spPr>
          <a:xfrm>
            <a:off x="0" y="4366549"/>
            <a:ext cx="9144000" cy="785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51" name="Google Shape;651;p89"/>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Dark" showMasterSp="0">
  <p:cSld name="No Footer – Dark">
    <p:bg>
      <p:bgPr>
        <a:solidFill>
          <a:schemeClr val="lt1"/>
        </a:solidFill>
      </p:bgPr>
    </p:bg>
    <p:spTree>
      <p:nvGrpSpPr>
        <p:cNvPr id="652" name="Shape 652"/>
        <p:cNvGrpSpPr/>
        <p:nvPr/>
      </p:nvGrpSpPr>
      <p:grpSpPr>
        <a:xfrm>
          <a:off x="0" y="0"/>
          <a:ext cx="0" cy="0"/>
          <a:chOff x="0" y="0"/>
          <a:chExt cx="0" cy="0"/>
        </a:xfrm>
      </p:grpSpPr>
      <p:pic>
        <p:nvPicPr>
          <p:cNvPr id="653" name="Google Shape;653;p90"/>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654" name="Google Shape;654;p9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5" name="Google Shape;655;p90"/>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656" name="Google Shape;656;p90"/>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Key Takeaways" showMasterSp="0">
  <p:cSld name="Key Takeaways">
    <p:spTree>
      <p:nvGrpSpPr>
        <p:cNvPr id="657" name="Shape 657"/>
        <p:cNvGrpSpPr/>
        <p:nvPr/>
      </p:nvGrpSpPr>
      <p:grpSpPr>
        <a:xfrm>
          <a:off x="0" y="0"/>
          <a:ext cx="0" cy="0"/>
          <a:chOff x="0" y="0"/>
          <a:chExt cx="0" cy="0"/>
        </a:xfrm>
      </p:grpSpPr>
      <p:pic>
        <p:nvPicPr>
          <p:cNvPr id="658" name="Google Shape;658;p91"/>
          <p:cNvPicPr preferRelativeResize="0"/>
          <p:nvPr/>
        </p:nvPicPr>
        <p:blipFill rotWithShape="1">
          <a:blip r:embed="rId2">
            <a:alphaModFix/>
          </a:blip>
          <a:srcRect b="0" l="0" r="66687" t="0"/>
          <a:stretch/>
        </p:blipFill>
        <p:spPr>
          <a:xfrm>
            <a:off x="572" y="321"/>
            <a:ext cx="3045600" cy="5142825"/>
          </a:xfrm>
          <a:prstGeom prst="rect">
            <a:avLst/>
          </a:prstGeom>
          <a:noFill/>
          <a:ln>
            <a:noFill/>
          </a:ln>
        </p:spPr>
      </p:pic>
      <p:sp>
        <p:nvSpPr>
          <p:cNvPr id="659" name="Google Shape;659;p91"/>
          <p:cNvSpPr txBox="1"/>
          <p:nvPr>
            <p:ph idx="1" type="body"/>
          </p:nvPr>
        </p:nvSpPr>
        <p:spPr>
          <a:xfrm>
            <a:off x="3514725" y="232798"/>
            <a:ext cx="5287200" cy="4354500"/>
          </a:xfrm>
          <a:prstGeom prst="rect">
            <a:avLst/>
          </a:prstGeom>
          <a:noFill/>
          <a:ln>
            <a:noFill/>
          </a:ln>
        </p:spPr>
        <p:txBody>
          <a:bodyPr anchorCtr="0" anchor="ctr" bIns="68575" lIns="68575" spcFirstLastPara="1" rIns="68575" wrap="square" tIns="68575"/>
          <a:lstStyle>
            <a:lvl1pPr indent="-387350" lvl="0" marL="457200" marR="0" algn="l">
              <a:lnSpc>
                <a:spcPct val="92000"/>
              </a:lnSpc>
              <a:spcBef>
                <a:spcPts val="2300"/>
              </a:spcBef>
              <a:spcAft>
                <a:spcPts val="0"/>
              </a:spcAft>
              <a:buClr>
                <a:schemeClr val="accent1"/>
              </a:buClr>
              <a:buSzPts val="2500"/>
              <a:buFont typeface="Arial"/>
              <a:buAutoNum type="arabicPeriod"/>
              <a:defRPr b="0" i="0" sz="2100" u="none" cap="none" strike="noStrike">
                <a:solidFill>
                  <a:schemeClr val="lt1"/>
                </a:solidFill>
                <a:latin typeface="Arial"/>
                <a:ea typeface="Arial"/>
                <a:cs typeface="Arial"/>
                <a:sym typeface="Arial"/>
              </a:defRPr>
            </a:lvl1pPr>
            <a:lvl2pPr indent="-361950" lvl="1" marL="914400" marR="0" algn="l">
              <a:lnSpc>
                <a:spcPct val="95000"/>
              </a:lnSpc>
              <a:spcBef>
                <a:spcPts val="500"/>
              </a:spcBef>
              <a:spcAft>
                <a:spcPts val="0"/>
              </a:spcAft>
              <a:buClr>
                <a:schemeClr val="accent1"/>
              </a:buClr>
              <a:buSzPts val="2100"/>
              <a:buFont typeface="Arial"/>
              <a:buChar char="•"/>
              <a:defRPr b="0" i="0" sz="18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660" name="Google Shape;660;p91"/>
          <p:cNvSpPr txBox="1"/>
          <p:nvPr>
            <p:ph idx="2" type="subTitle"/>
          </p:nvPr>
        </p:nvSpPr>
        <p:spPr>
          <a:xfrm>
            <a:off x="342048" y="2389816"/>
            <a:ext cx="2410800" cy="2265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661" name="Google Shape;661;p91"/>
          <p:cNvSpPr txBox="1"/>
          <p:nvPr>
            <p:ph type="title"/>
          </p:nvPr>
        </p:nvSpPr>
        <p:spPr>
          <a:xfrm>
            <a:off x="342047" y="434050"/>
            <a:ext cx="2410800" cy="1884300"/>
          </a:xfrm>
          <a:prstGeom prst="rect">
            <a:avLst/>
          </a:prstGeom>
          <a:noFill/>
          <a:ln>
            <a:noFill/>
          </a:ln>
        </p:spPr>
        <p:txBody>
          <a:bodyPr anchorCtr="0" anchor="b"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662" name="Google Shape;662;p91"/>
          <p:cNvPicPr preferRelativeResize="0"/>
          <p:nvPr/>
        </p:nvPicPr>
        <p:blipFill rotWithShape="1">
          <a:blip r:embed="rId3">
            <a:alphaModFix/>
          </a:blip>
          <a:srcRect b="0" l="0" r="0" t="0"/>
          <a:stretch/>
        </p:blipFill>
        <p:spPr>
          <a:xfrm>
            <a:off x="7309249" y="4776433"/>
            <a:ext cx="1605150" cy="223200"/>
          </a:xfrm>
          <a:prstGeom prst="rect">
            <a:avLst/>
          </a:prstGeom>
          <a:noFill/>
          <a:ln>
            <a:noFill/>
          </a:ln>
        </p:spPr>
      </p:pic>
      <p:sp>
        <p:nvSpPr>
          <p:cNvPr id="663" name="Google Shape;663;p91"/>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OS_content">
  <p:cSld name="1_SOS_content">
    <p:spTree>
      <p:nvGrpSpPr>
        <p:cNvPr id="664" name="Shape 664"/>
        <p:cNvGrpSpPr/>
        <p:nvPr/>
      </p:nvGrpSpPr>
      <p:grpSpPr>
        <a:xfrm>
          <a:off x="0" y="0"/>
          <a:ext cx="0" cy="0"/>
          <a:chOff x="0" y="0"/>
          <a:chExt cx="0" cy="0"/>
        </a:xfrm>
      </p:grpSpPr>
      <p:sp>
        <p:nvSpPr>
          <p:cNvPr id="665" name="Google Shape;665;p92"/>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66" name="Google Shape;666;p92"/>
          <p:cNvSpPr txBox="1"/>
          <p:nvPr>
            <p:ph idx="1" type="subTitle"/>
          </p:nvPr>
        </p:nvSpPr>
        <p:spPr>
          <a:xfrm>
            <a:off x="342048" y="660004"/>
            <a:ext cx="8460000" cy="205800"/>
          </a:xfrm>
          <a:prstGeom prst="rect">
            <a:avLst/>
          </a:prstGeom>
          <a:noFill/>
          <a:ln>
            <a:noFill/>
          </a:ln>
        </p:spPr>
        <p:txBody>
          <a:bodyPr anchorCtr="0" anchor="t" bIns="68575" lIns="68575" spcFirstLastPara="1" rIns="68575" wrap="square" tIns="0"/>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667" name="Google Shape;667;p92"/>
          <p:cNvSpPr txBox="1"/>
          <p:nvPr>
            <p:ph idx="2" type="body"/>
          </p:nvPr>
        </p:nvSpPr>
        <p:spPr>
          <a:xfrm>
            <a:off x="342047" y="960472"/>
            <a:ext cx="8460000" cy="37416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668" name="Shape 668"/>
        <p:cNvGrpSpPr/>
        <p:nvPr/>
      </p:nvGrpSpPr>
      <p:grpSpPr>
        <a:xfrm>
          <a:off x="0" y="0"/>
          <a:ext cx="0" cy="0"/>
          <a:chOff x="0" y="0"/>
          <a:chExt cx="0" cy="0"/>
        </a:xfrm>
      </p:grpSpPr>
      <p:sp>
        <p:nvSpPr>
          <p:cNvPr id="669" name="Google Shape;669;p93"/>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0" name="Google Shape;670;p93"/>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671" name="Shape 671"/>
        <p:cNvGrpSpPr/>
        <p:nvPr/>
      </p:nvGrpSpPr>
      <p:grpSpPr>
        <a:xfrm>
          <a:off x="0" y="0"/>
          <a:ext cx="0" cy="0"/>
          <a:chOff x="0" y="0"/>
          <a:chExt cx="0" cy="0"/>
        </a:xfrm>
      </p:grpSpPr>
      <p:sp>
        <p:nvSpPr>
          <p:cNvPr id="672" name="Google Shape;672;p94"/>
          <p:cNvSpPr txBox="1"/>
          <p:nvPr>
            <p:ph idx="1" type="body"/>
          </p:nvPr>
        </p:nvSpPr>
        <p:spPr>
          <a:xfrm>
            <a:off x="342047" y="960472"/>
            <a:ext cx="8460000" cy="34674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673" name="Google Shape;673;p94"/>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4" name="Google Shape;674;p94"/>
          <p:cNvSpPr txBox="1"/>
          <p:nvPr>
            <p:ph idx="2"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6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2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675" name="Shape 675"/>
        <p:cNvGrpSpPr/>
        <p:nvPr/>
      </p:nvGrpSpPr>
      <p:grpSpPr>
        <a:xfrm>
          <a:off x="0" y="0"/>
          <a:ext cx="0" cy="0"/>
          <a:chOff x="0" y="0"/>
          <a:chExt cx="0" cy="0"/>
        </a:xfrm>
      </p:grpSpPr>
      <p:sp>
        <p:nvSpPr>
          <p:cNvPr id="676" name="Google Shape;676;p95"/>
          <p:cNvSpPr txBox="1"/>
          <p:nvPr>
            <p:ph idx="1" type="body"/>
          </p:nvPr>
        </p:nvSpPr>
        <p:spPr>
          <a:xfrm>
            <a:off x="342047" y="960472"/>
            <a:ext cx="8460000" cy="34674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677" name="Google Shape;677;p95"/>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8" name="Google Shape;678;p95"/>
          <p:cNvSpPr txBox="1"/>
          <p:nvPr>
            <p:ph idx="2" type="subTitle"/>
          </p:nvPr>
        </p:nvSpPr>
        <p:spPr>
          <a:xfrm>
            <a:off x="342048" y="660004"/>
            <a:ext cx="8460000" cy="205800"/>
          </a:xfrm>
          <a:prstGeom prst="rect">
            <a:avLst/>
          </a:prstGeom>
          <a:noFill/>
          <a:ln>
            <a:noFill/>
          </a:ln>
        </p:spPr>
        <p:txBody>
          <a:bodyPr anchorCtr="0" anchor="t" bIns="68575" lIns="68575" spcFirstLastPara="1" rIns="68575" wrap="square" tIns="0"/>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 Dark">
  <p:cSld name="Comparison – Dark">
    <p:bg>
      <p:bgPr>
        <a:solidFill>
          <a:schemeClr val="lt1"/>
        </a:solidFill>
      </p:bgPr>
    </p:bg>
    <p:spTree>
      <p:nvGrpSpPr>
        <p:cNvPr id="679" name="Shape 679"/>
        <p:cNvGrpSpPr/>
        <p:nvPr/>
      </p:nvGrpSpPr>
      <p:grpSpPr>
        <a:xfrm>
          <a:off x="0" y="0"/>
          <a:ext cx="0" cy="0"/>
          <a:chOff x="0" y="0"/>
          <a:chExt cx="0" cy="0"/>
        </a:xfrm>
      </p:grpSpPr>
      <p:sp>
        <p:nvSpPr>
          <p:cNvPr id="680" name="Google Shape;680;p96"/>
          <p:cNvSpPr txBox="1"/>
          <p:nvPr>
            <p:ph idx="1" type="body"/>
          </p:nvPr>
        </p:nvSpPr>
        <p:spPr>
          <a:xfrm>
            <a:off x="342048" y="1050997"/>
            <a:ext cx="4017000" cy="505200"/>
          </a:xfrm>
          <a:prstGeom prst="rect">
            <a:avLst/>
          </a:prstGeom>
          <a:noFill/>
          <a:ln>
            <a:noFill/>
          </a:ln>
        </p:spPr>
        <p:txBody>
          <a:bodyPr anchorCtr="0" anchor="b" bIns="68575" lIns="68575" spcFirstLastPara="1" rIns="68575" wrap="square" tIns="68575"/>
          <a:lstStyle>
            <a:lvl1pPr indent="-228600" lvl="0" marL="457200" marR="0" algn="l">
              <a:lnSpc>
                <a:spcPct val="92000"/>
              </a:lnSpc>
              <a:spcBef>
                <a:spcPts val="500"/>
              </a:spcBef>
              <a:spcAft>
                <a:spcPts val="0"/>
              </a:spcAft>
              <a:buClr>
                <a:schemeClr val="accent1"/>
              </a:buClr>
              <a:buSzPts val="1300"/>
              <a:buFont typeface="Merriweather Sans"/>
              <a:buNone/>
              <a:defRPr b="1" i="0" sz="1800" u="none" cap="none" strike="noStrike">
                <a:solidFill>
                  <a:schemeClr val="dk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1" i="0" sz="1500" u="none" cap="none" strike="noStrike">
                <a:solidFill>
                  <a:schemeClr val="dk2"/>
                </a:solidFill>
                <a:latin typeface="Arial"/>
                <a:ea typeface="Arial"/>
                <a:cs typeface="Arial"/>
                <a:sym typeface="Arial"/>
              </a:defRPr>
            </a:lvl2pPr>
            <a:lvl3pPr indent="-228600" lvl="2" marL="1371600" marR="0" algn="l">
              <a:lnSpc>
                <a:spcPct val="95000"/>
              </a:lnSpc>
              <a:spcBef>
                <a:spcPts val="500"/>
              </a:spcBef>
              <a:spcAft>
                <a:spcPts val="0"/>
              </a:spcAft>
              <a:buClr>
                <a:schemeClr val="accent1"/>
              </a:buClr>
              <a:buSzPts val="1700"/>
              <a:buFont typeface="Arial"/>
              <a:buNone/>
              <a:defRPr b="1" i="0" sz="1400" u="none" cap="none" strike="noStrike">
                <a:solidFill>
                  <a:schemeClr val="dk2"/>
                </a:solidFill>
                <a:latin typeface="Arial"/>
                <a:ea typeface="Arial"/>
                <a:cs typeface="Arial"/>
                <a:sym typeface="Arial"/>
              </a:defRPr>
            </a:lvl3pPr>
            <a:lvl4pPr indent="-228600" lvl="3" marL="1828800" marR="0" algn="l">
              <a:lnSpc>
                <a:spcPct val="95000"/>
              </a:lnSpc>
              <a:spcBef>
                <a:spcPts val="500"/>
              </a:spcBef>
              <a:spcAft>
                <a:spcPts val="0"/>
              </a:spcAft>
              <a:buClr>
                <a:schemeClr val="accent1"/>
              </a:buClr>
              <a:buSzPts val="1200"/>
              <a:buFont typeface="Arial"/>
              <a:buNone/>
              <a:defRPr b="1" i="0" sz="1200" u="none" cap="none" strike="noStrike">
                <a:solidFill>
                  <a:schemeClr val="dk2"/>
                </a:solidFill>
                <a:latin typeface="Arial"/>
                <a:ea typeface="Arial"/>
                <a:cs typeface="Arial"/>
                <a:sym typeface="Arial"/>
              </a:defRPr>
            </a:lvl4pPr>
            <a:lvl5pPr indent="-228600" lvl="4" marL="2286000" marR="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500"/>
              </a:spcBef>
              <a:spcAft>
                <a:spcPts val="0"/>
              </a:spcAft>
              <a:buClr>
                <a:schemeClr val="dk1"/>
              </a:buClr>
              <a:buSzPts val="1800"/>
              <a:buFont typeface="Arial"/>
              <a:buNone/>
              <a:defRPr b="1" i="0" sz="1200" u="none" cap="none" strike="noStrike">
                <a:solidFill>
                  <a:schemeClr val="dk1"/>
                </a:solidFill>
                <a:latin typeface="Arial"/>
                <a:ea typeface="Arial"/>
                <a:cs typeface="Arial"/>
                <a:sym typeface="Arial"/>
              </a:defRPr>
            </a:lvl7pPr>
            <a:lvl8pPr indent="-228600" lvl="7" marL="3657600" marR="0" algn="l">
              <a:lnSpc>
                <a:spcPct val="95000"/>
              </a:lnSpc>
              <a:spcBef>
                <a:spcPts val="500"/>
              </a:spcBef>
              <a:spcAft>
                <a:spcPts val="0"/>
              </a:spcAft>
              <a:buClr>
                <a:schemeClr val="dk1"/>
              </a:buClr>
              <a:buSzPts val="1500"/>
              <a:buFont typeface="Arial"/>
              <a:buNone/>
              <a:defRPr b="1" i="0" sz="12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1" i="0" sz="1200" u="none" cap="none" strike="noStrike">
                <a:solidFill>
                  <a:schemeClr val="dk1"/>
                </a:solidFill>
                <a:latin typeface="Arial"/>
                <a:ea typeface="Arial"/>
                <a:cs typeface="Arial"/>
                <a:sym typeface="Arial"/>
              </a:defRPr>
            </a:lvl9pPr>
          </a:lstStyle>
          <a:p/>
        </p:txBody>
      </p:sp>
      <p:sp>
        <p:nvSpPr>
          <p:cNvPr id="681" name="Google Shape;681;p96"/>
          <p:cNvSpPr txBox="1"/>
          <p:nvPr>
            <p:ph idx="2" type="body"/>
          </p:nvPr>
        </p:nvSpPr>
        <p:spPr>
          <a:xfrm>
            <a:off x="4790022" y="1050997"/>
            <a:ext cx="4011900" cy="505200"/>
          </a:xfrm>
          <a:prstGeom prst="rect">
            <a:avLst/>
          </a:prstGeom>
          <a:noFill/>
          <a:ln>
            <a:noFill/>
          </a:ln>
        </p:spPr>
        <p:txBody>
          <a:bodyPr anchorCtr="0" anchor="b" bIns="68575" lIns="68575" spcFirstLastPara="1" rIns="68575" wrap="square" tIns="68575"/>
          <a:lstStyle>
            <a:lvl1pPr indent="-228600" lvl="0" marL="457200" marR="0" algn="l">
              <a:lnSpc>
                <a:spcPct val="92000"/>
              </a:lnSpc>
              <a:spcBef>
                <a:spcPts val="500"/>
              </a:spcBef>
              <a:spcAft>
                <a:spcPts val="0"/>
              </a:spcAft>
              <a:buClr>
                <a:schemeClr val="accent1"/>
              </a:buClr>
              <a:buSzPts val="1300"/>
              <a:buFont typeface="Merriweather Sans"/>
              <a:buNone/>
              <a:defRPr b="1" i="0" sz="1800" u="none" cap="none" strike="noStrike">
                <a:solidFill>
                  <a:schemeClr val="dk1"/>
                </a:solidFill>
                <a:latin typeface="Arial"/>
                <a:ea typeface="Arial"/>
                <a:cs typeface="Arial"/>
                <a:sym typeface="Arial"/>
              </a:defRPr>
            </a:lvl1pPr>
            <a:lvl2pPr indent="-228600" lvl="1" marL="914400" marR="0" algn="l">
              <a:lnSpc>
                <a:spcPct val="95000"/>
              </a:lnSpc>
              <a:spcBef>
                <a:spcPts val="500"/>
              </a:spcBef>
              <a:spcAft>
                <a:spcPts val="0"/>
              </a:spcAft>
              <a:buClr>
                <a:schemeClr val="accent1"/>
              </a:buClr>
              <a:buSzPts val="1700"/>
              <a:buFont typeface="Arial"/>
              <a:buNone/>
              <a:defRPr b="1" i="0" sz="1500" u="none" cap="none" strike="noStrike">
                <a:solidFill>
                  <a:schemeClr val="dk2"/>
                </a:solidFill>
                <a:latin typeface="Arial"/>
                <a:ea typeface="Arial"/>
                <a:cs typeface="Arial"/>
                <a:sym typeface="Arial"/>
              </a:defRPr>
            </a:lvl2pPr>
            <a:lvl3pPr indent="-228600" lvl="2" marL="1371600" marR="0" algn="l">
              <a:lnSpc>
                <a:spcPct val="95000"/>
              </a:lnSpc>
              <a:spcBef>
                <a:spcPts val="500"/>
              </a:spcBef>
              <a:spcAft>
                <a:spcPts val="0"/>
              </a:spcAft>
              <a:buClr>
                <a:schemeClr val="accent1"/>
              </a:buClr>
              <a:buSzPts val="1700"/>
              <a:buFont typeface="Arial"/>
              <a:buNone/>
              <a:defRPr b="1" i="0" sz="1400" u="none" cap="none" strike="noStrike">
                <a:solidFill>
                  <a:schemeClr val="dk2"/>
                </a:solidFill>
                <a:latin typeface="Arial"/>
                <a:ea typeface="Arial"/>
                <a:cs typeface="Arial"/>
                <a:sym typeface="Arial"/>
              </a:defRPr>
            </a:lvl3pPr>
            <a:lvl4pPr indent="-228600" lvl="3" marL="1828800" marR="0" algn="l">
              <a:lnSpc>
                <a:spcPct val="95000"/>
              </a:lnSpc>
              <a:spcBef>
                <a:spcPts val="500"/>
              </a:spcBef>
              <a:spcAft>
                <a:spcPts val="0"/>
              </a:spcAft>
              <a:buClr>
                <a:schemeClr val="accent1"/>
              </a:buClr>
              <a:buSzPts val="1200"/>
              <a:buFont typeface="Arial"/>
              <a:buNone/>
              <a:defRPr b="1" i="0" sz="1200" u="none" cap="none" strike="noStrike">
                <a:solidFill>
                  <a:schemeClr val="dk2"/>
                </a:solidFill>
                <a:latin typeface="Arial"/>
                <a:ea typeface="Arial"/>
                <a:cs typeface="Arial"/>
                <a:sym typeface="Arial"/>
              </a:defRPr>
            </a:lvl4pPr>
            <a:lvl5pPr indent="-228600" lvl="4" marL="2286000" marR="0" algn="l">
              <a:lnSpc>
                <a:spcPct val="95000"/>
              </a:lnSpc>
              <a:spcBef>
                <a:spcPts val="500"/>
              </a:spcBef>
              <a:spcAft>
                <a:spcPts val="0"/>
              </a:spcAft>
              <a:buClr>
                <a:schemeClr val="accent1"/>
              </a:buClr>
              <a:buSzPts val="1500"/>
              <a:buFont typeface="Arial"/>
              <a:buNone/>
              <a:defRPr b="1" i="0" sz="1200" u="none" cap="none" strike="noStrike">
                <a:solidFill>
                  <a:schemeClr val="accent1"/>
                </a:solidFill>
                <a:latin typeface="Arial"/>
                <a:ea typeface="Arial"/>
                <a:cs typeface="Arial"/>
                <a:sym typeface="Arial"/>
              </a:defRPr>
            </a:lvl5pPr>
            <a:lvl6pPr indent="-228600" lvl="5" marL="2743200" marR="0" algn="l">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indent="-228600" lvl="6" marL="3200400" marR="0" algn="l">
              <a:lnSpc>
                <a:spcPct val="95000"/>
              </a:lnSpc>
              <a:spcBef>
                <a:spcPts val="500"/>
              </a:spcBef>
              <a:spcAft>
                <a:spcPts val="0"/>
              </a:spcAft>
              <a:buClr>
                <a:schemeClr val="dk1"/>
              </a:buClr>
              <a:buSzPts val="1800"/>
              <a:buFont typeface="Arial"/>
              <a:buNone/>
              <a:defRPr b="1" i="0" sz="1200" u="none" cap="none" strike="noStrike">
                <a:solidFill>
                  <a:schemeClr val="dk1"/>
                </a:solidFill>
                <a:latin typeface="Arial"/>
                <a:ea typeface="Arial"/>
                <a:cs typeface="Arial"/>
                <a:sym typeface="Arial"/>
              </a:defRPr>
            </a:lvl7pPr>
            <a:lvl8pPr indent="-228600" lvl="7" marL="3657600" marR="0" algn="l">
              <a:lnSpc>
                <a:spcPct val="95000"/>
              </a:lnSpc>
              <a:spcBef>
                <a:spcPts val="500"/>
              </a:spcBef>
              <a:spcAft>
                <a:spcPts val="0"/>
              </a:spcAft>
              <a:buClr>
                <a:schemeClr val="dk1"/>
              </a:buClr>
              <a:buSzPts val="1500"/>
              <a:buFont typeface="Arial"/>
              <a:buNone/>
              <a:defRPr b="1" i="0" sz="12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1" i="0" sz="1200" u="none" cap="none" strike="noStrike">
                <a:solidFill>
                  <a:schemeClr val="dk1"/>
                </a:solidFill>
                <a:latin typeface="Arial"/>
                <a:ea typeface="Arial"/>
                <a:cs typeface="Arial"/>
                <a:sym typeface="Arial"/>
              </a:defRPr>
            </a:lvl9pPr>
          </a:lstStyle>
          <a:p/>
        </p:txBody>
      </p:sp>
      <p:sp>
        <p:nvSpPr>
          <p:cNvPr id="682" name="Google Shape;682;p96"/>
          <p:cNvSpPr txBox="1"/>
          <p:nvPr>
            <p:ph idx="3" type="body"/>
          </p:nvPr>
        </p:nvSpPr>
        <p:spPr>
          <a:xfrm>
            <a:off x="342047" y="1470978"/>
            <a:ext cx="4011900" cy="29571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683" name="Google Shape;683;p96"/>
          <p:cNvSpPr txBox="1"/>
          <p:nvPr>
            <p:ph idx="4" type="body"/>
          </p:nvPr>
        </p:nvSpPr>
        <p:spPr>
          <a:xfrm>
            <a:off x="4790022" y="1470978"/>
            <a:ext cx="4011900" cy="29571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684" name="Google Shape;684;p96"/>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85" name="Google Shape;685;p96"/>
          <p:cNvSpPr txBox="1"/>
          <p:nvPr>
            <p:ph idx="5"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pic>
        <p:nvPicPr>
          <p:cNvPr id="686" name="Google Shape;686;p96"/>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wo">
  <p:cSld name="Blank">
    <p:spTree>
      <p:nvGrpSpPr>
        <p:cNvPr id="687" name="Shape 687"/>
        <p:cNvGrpSpPr/>
        <p:nvPr/>
      </p:nvGrpSpPr>
      <p:grpSpPr>
        <a:xfrm>
          <a:off x="0" y="0"/>
          <a:ext cx="0" cy="0"/>
          <a:chOff x="0" y="0"/>
          <a:chExt cx="0" cy="0"/>
        </a:xfrm>
      </p:grpSpPr>
      <p:sp>
        <p:nvSpPr>
          <p:cNvPr id="688" name="Google Shape;688;p97"/>
          <p:cNvSpPr/>
          <p:nvPr/>
        </p:nvSpPr>
        <p:spPr>
          <a:xfrm>
            <a:off x="0" y="4366549"/>
            <a:ext cx="9144000" cy="7857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689" name="Google Shape;689;p97"/>
          <p:cNvPicPr preferRelativeResize="0"/>
          <p:nvPr/>
        </p:nvPicPr>
        <p:blipFill rotWithShape="1">
          <a:blip r:embed="rId2">
            <a:alphaModFix/>
          </a:blip>
          <a:srcRect b="0" l="0" r="0" t="0"/>
          <a:stretch/>
        </p:blipFill>
        <p:spPr>
          <a:xfrm>
            <a:off x="7309249" y="4776433"/>
            <a:ext cx="1605150" cy="2232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No Footer">
  <p:cSld name="1_No Footer">
    <p:spTree>
      <p:nvGrpSpPr>
        <p:cNvPr id="690" name="Shape 690"/>
        <p:cNvGrpSpPr/>
        <p:nvPr/>
      </p:nvGrpSpPr>
      <p:grpSpPr>
        <a:xfrm>
          <a:off x="0" y="0"/>
          <a:ext cx="0" cy="0"/>
          <a:chOff x="0" y="0"/>
          <a:chExt cx="0" cy="0"/>
        </a:xfrm>
      </p:grpSpPr>
      <p:sp>
        <p:nvSpPr>
          <p:cNvPr id="691" name="Google Shape;691;p98"/>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92" name="Google Shape;692;p98"/>
          <p:cNvSpPr txBox="1"/>
          <p:nvPr>
            <p:ph idx="1" type="subTitle"/>
          </p:nvPr>
        </p:nvSpPr>
        <p:spPr>
          <a:xfrm>
            <a:off x="342047" y="660003"/>
            <a:ext cx="8460000" cy="205800"/>
          </a:xfrm>
          <a:prstGeom prst="rect">
            <a:avLst/>
          </a:prstGeom>
          <a:noFill/>
          <a:ln>
            <a:noFill/>
          </a:ln>
        </p:spPr>
        <p:txBody>
          <a:bodyPr anchorCtr="0" anchor="t" bIns="68575" lIns="68575" spcFirstLastPara="1" rIns="68575" wrap="square" tIns="0"/>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3"/>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lt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lt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lt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lt1"/>
              </a:buClr>
              <a:buSzPts val="1800"/>
              <a:buFont typeface="Arial"/>
              <a:buNone/>
              <a:defRPr b="0" i="0" sz="1200" u="none" cap="none" strike="noStrike">
                <a:solidFill>
                  <a:schemeClr val="lt1"/>
                </a:solidFill>
                <a:latin typeface="Arial"/>
                <a:ea typeface="Arial"/>
                <a:cs typeface="Arial"/>
                <a:sym typeface="Arial"/>
              </a:defRPr>
            </a:lvl7pPr>
            <a:lvl8pPr lvl="7" marR="0" algn="ctr">
              <a:lnSpc>
                <a:spcPct val="95000"/>
              </a:lnSpc>
              <a:spcBef>
                <a:spcPts val="500"/>
              </a:spcBef>
              <a:spcAft>
                <a:spcPts val="0"/>
              </a:spcAft>
              <a:buClr>
                <a:schemeClr val="lt1"/>
              </a:buClr>
              <a:buSzPts val="1500"/>
              <a:buFont typeface="Arial"/>
              <a:buNone/>
              <a:defRPr b="0" i="0" sz="1200" u="none" cap="none" strike="noStrike">
                <a:solidFill>
                  <a:schemeClr val="lt1"/>
                </a:solidFill>
                <a:latin typeface="Arial"/>
                <a:ea typeface="Arial"/>
                <a:cs typeface="Arial"/>
                <a:sym typeface="Arial"/>
              </a:defRPr>
            </a:lvl8pPr>
            <a:lvl9pPr lvl="8" marR="0" algn="ctr">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and Content">
  <p:cSld name="4_Title and Content">
    <p:spTree>
      <p:nvGrpSpPr>
        <p:cNvPr id="693" name="Shape 693"/>
        <p:cNvGrpSpPr/>
        <p:nvPr/>
      </p:nvGrpSpPr>
      <p:grpSpPr>
        <a:xfrm>
          <a:off x="0" y="0"/>
          <a:ext cx="0" cy="0"/>
          <a:chOff x="0" y="0"/>
          <a:chExt cx="0" cy="0"/>
        </a:xfrm>
      </p:grpSpPr>
      <p:sp>
        <p:nvSpPr>
          <p:cNvPr id="694" name="Google Shape;694;p99"/>
          <p:cNvSpPr txBox="1"/>
          <p:nvPr>
            <p:ph type="title"/>
          </p:nvPr>
        </p:nvSpPr>
        <p:spPr>
          <a:xfrm>
            <a:off x="342056" y="232798"/>
            <a:ext cx="8460000" cy="5052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95" name="Google Shape;695;p99"/>
          <p:cNvSpPr txBox="1"/>
          <p:nvPr>
            <p:ph idx="1" type="body"/>
          </p:nvPr>
        </p:nvSpPr>
        <p:spPr>
          <a:xfrm>
            <a:off x="288838" y="980198"/>
            <a:ext cx="8556000" cy="3557100"/>
          </a:xfrm>
          <a:prstGeom prst="rect">
            <a:avLst/>
          </a:prstGeom>
          <a:noFill/>
          <a:ln>
            <a:noFill/>
          </a:ln>
        </p:spPr>
        <p:txBody>
          <a:bodyPr anchorCtr="0" anchor="t" bIns="19275" lIns="38575" spcFirstLastPara="1" rIns="38575" wrap="square" tIns="19275"/>
          <a:lstStyle>
            <a:lvl1pPr indent="-317500" lvl="0" marL="457200" marR="0" algn="l">
              <a:lnSpc>
                <a:spcPct val="100000"/>
              </a:lnSpc>
              <a:spcBef>
                <a:spcPts val="700"/>
              </a:spcBef>
              <a:spcAft>
                <a:spcPts val="0"/>
              </a:spcAft>
              <a:buClr>
                <a:schemeClr val="lt1"/>
              </a:buClr>
              <a:buSzPts val="1400"/>
              <a:buFont typeface="Merriweather Sans"/>
              <a:buChar char="•"/>
              <a:defRPr b="0" i="0" sz="1800" u="none" cap="none" strike="noStrike">
                <a:solidFill>
                  <a:schemeClr val="lt1"/>
                </a:solidFill>
                <a:latin typeface="Arial"/>
                <a:ea typeface="Arial"/>
                <a:cs typeface="Arial"/>
                <a:sym typeface="Arial"/>
              </a:defRPr>
            </a:lvl1pPr>
            <a:lvl2pPr indent="-323850" lvl="1" marL="914400" marR="0" algn="l">
              <a:lnSpc>
                <a:spcPct val="100000"/>
              </a:lnSpc>
              <a:spcBef>
                <a:spcPts val="0"/>
              </a:spcBef>
              <a:spcAft>
                <a:spcPts val="0"/>
              </a:spcAft>
              <a:buClr>
                <a:schemeClr val="lt2"/>
              </a:buClr>
              <a:buSzPts val="1500"/>
              <a:buFont typeface="Calibri"/>
              <a:buChar char="–"/>
              <a:defRPr b="0" i="0" sz="1500" u="none" cap="none" strike="noStrike">
                <a:solidFill>
                  <a:schemeClr val="lt2"/>
                </a:solidFill>
                <a:latin typeface="Arial"/>
                <a:ea typeface="Arial"/>
                <a:cs typeface="Arial"/>
                <a:sym typeface="Arial"/>
              </a:defRPr>
            </a:lvl2pPr>
            <a:lvl3pPr indent="-323850" lvl="2" marL="1371600" marR="0" algn="l">
              <a:lnSpc>
                <a:spcPct val="100000"/>
              </a:lnSpc>
              <a:spcBef>
                <a:spcPts val="0"/>
              </a:spcBef>
              <a:spcAft>
                <a:spcPts val="0"/>
              </a:spcAft>
              <a:buClr>
                <a:srgbClr val="7F7F7F"/>
              </a:buClr>
              <a:buSzPts val="1500"/>
              <a:buFont typeface="Noto Sans Symbols"/>
              <a:buChar char="↘"/>
              <a:defRPr b="0" i="0" sz="1500" u="none" cap="none" strike="noStrike">
                <a:solidFill>
                  <a:schemeClr val="lt2"/>
                </a:solidFill>
                <a:latin typeface="Arial"/>
                <a:ea typeface="Arial"/>
                <a:cs typeface="Arial"/>
                <a:sym typeface="Arial"/>
              </a:defRPr>
            </a:lvl3pPr>
            <a:lvl4pPr indent="-304800" lvl="3" marL="1828800" marR="0" algn="l">
              <a:lnSpc>
                <a:spcPct val="100000"/>
              </a:lnSpc>
              <a:spcBef>
                <a:spcPts val="0"/>
              </a:spcBef>
              <a:spcAft>
                <a:spcPts val="0"/>
              </a:spcAft>
              <a:buClr>
                <a:schemeClr val="lt2"/>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696" name="Google Shape;696;p99"/>
          <p:cNvSpPr txBox="1"/>
          <p:nvPr>
            <p:ph idx="12" type="sldNum"/>
          </p:nvPr>
        </p:nvSpPr>
        <p:spPr>
          <a:xfrm>
            <a:off x="4379913" y="4770439"/>
            <a:ext cx="385800" cy="2571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Dark">
  <p:cSld name="Title and Content – Dark">
    <p:bg>
      <p:bgPr>
        <a:solidFill>
          <a:schemeClr val="lt1"/>
        </a:solidFill>
      </p:bgPr>
    </p:bg>
    <p:spTree>
      <p:nvGrpSpPr>
        <p:cNvPr id="697" name="Shape 697"/>
        <p:cNvGrpSpPr/>
        <p:nvPr/>
      </p:nvGrpSpPr>
      <p:grpSpPr>
        <a:xfrm>
          <a:off x="0" y="0"/>
          <a:ext cx="0" cy="0"/>
          <a:chOff x="0" y="0"/>
          <a:chExt cx="0" cy="0"/>
        </a:xfrm>
      </p:grpSpPr>
      <p:pic>
        <p:nvPicPr>
          <p:cNvPr id="698" name="Google Shape;698;p100"/>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699" name="Google Shape;699;p100"/>
          <p:cNvSpPr txBox="1"/>
          <p:nvPr>
            <p:ph idx="1" type="body"/>
          </p:nvPr>
        </p:nvSpPr>
        <p:spPr>
          <a:xfrm>
            <a:off x="342047" y="1034716"/>
            <a:ext cx="8460000" cy="3393300"/>
          </a:xfrm>
          <a:prstGeom prst="rect">
            <a:avLst/>
          </a:prstGeom>
          <a:noFill/>
          <a:ln>
            <a:noFill/>
          </a:ln>
        </p:spPr>
        <p:txBody>
          <a:bodyPr anchorCtr="0" anchor="t" bIns="68575" lIns="68575" spcFirstLastPara="1" rIns="68575" wrap="square" tIns="68575"/>
          <a:lstStyle>
            <a:lvl1pPr indent="-311150" lvl="0" marL="457200" marR="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00" name="Google Shape;700;p100"/>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1" name="Google Shape;701;p100"/>
          <p:cNvSpPr txBox="1"/>
          <p:nvPr>
            <p:ph idx="2"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Up Quote - Dark">
  <p:cSld name="Three Up Quote - Dark">
    <p:bg>
      <p:bgPr>
        <a:solidFill>
          <a:schemeClr val="lt2"/>
        </a:solidFill>
      </p:bgPr>
    </p:bg>
    <p:spTree>
      <p:nvGrpSpPr>
        <p:cNvPr id="702" name="Shape 702"/>
        <p:cNvGrpSpPr/>
        <p:nvPr/>
      </p:nvGrpSpPr>
      <p:grpSpPr>
        <a:xfrm>
          <a:off x="0" y="0"/>
          <a:ext cx="0" cy="0"/>
          <a:chOff x="0" y="0"/>
          <a:chExt cx="0" cy="0"/>
        </a:xfrm>
      </p:grpSpPr>
      <p:pic>
        <p:nvPicPr>
          <p:cNvPr id="703" name="Google Shape;703;p101"/>
          <p:cNvPicPr preferRelativeResize="0"/>
          <p:nvPr/>
        </p:nvPicPr>
        <p:blipFill rotWithShape="1">
          <a:blip r:embed="rId2">
            <a:alphaModFix/>
          </a:blip>
          <a:srcRect b="0" l="0" r="0" t="0"/>
          <a:stretch/>
        </p:blipFill>
        <p:spPr>
          <a:xfrm>
            <a:off x="7309676" y="4773880"/>
            <a:ext cx="1604700" cy="226350"/>
          </a:xfrm>
          <a:prstGeom prst="rect">
            <a:avLst/>
          </a:prstGeom>
          <a:noFill/>
          <a:ln>
            <a:noFill/>
          </a:ln>
        </p:spPr>
      </p:pic>
      <p:sp>
        <p:nvSpPr>
          <p:cNvPr id="704" name="Google Shape;704;p101"/>
          <p:cNvSpPr txBox="1"/>
          <p:nvPr>
            <p:ph idx="1" type="body"/>
          </p:nvPr>
        </p:nvSpPr>
        <p:spPr>
          <a:xfrm>
            <a:off x="342047"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298450" lvl="1" marL="914400" marR="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05" name="Google Shape;705;p101"/>
          <p:cNvSpPr txBox="1"/>
          <p:nvPr>
            <p:ph idx="2" type="body"/>
          </p:nvPr>
        </p:nvSpPr>
        <p:spPr>
          <a:xfrm>
            <a:off x="3205813" y="1258747"/>
            <a:ext cx="27309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298450" lvl="1" marL="914400" marR="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06" name="Google Shape;706;p101"/>
          <p:cNvSpPr txBox="1"/>
          <p:nvPr>
            <p:ph idx="3" type="body"/>
          </p:nvPr>
        </p:nvSpPr>
        <p:spPr>
          <a:xfrm>
            <a:off x="6069806" y="1258745"/>
            <a:ext cx="2732100" cy="2993100"/>
          </a:xfrm>
          <a:prstGeom prst="rect">
            <a:avLst/>
          </a:prstGeom>
          <a:noFill/>
          <a:ln cap="flat" cmpd="sng" w="12700">
            <a:solidFill>
              <a:schemeClr val="accent1"/>
            </a:solidFill>
            <a:prstDash val="solid"/>
            <a:round/>
            <a:headEnd len="sm" w="sm" type="none"/>
            <a:tailEnd len="sm" w="sm" type="none"/>
          </a:ln>
        </p:spPr>
        <p:txBody>
          <a:bodyPr anchorCtr="0" anchor="ctr" bIns="68575" lIns="68575" spcFirstLastPara="1" rIns="68575" wrap="square" tIns="68575"/>
          <a:lstStyle>
            <a:lvl1pPr indent="-342900" lvl="0" marL="457200" marR="0" algn="l">
              <a:lnSpc>
                <a:spcPct val="92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298450" lvl="1" marL="914400" marR="0" algn="l">
              <a:lnSpc>
                <a:spcPct val="95000"/>
              </a:lnSpc>
              <a:spcBef>
                <a:spcPts val="500"/>
              </a:spcBef>
              <a:spcAft>
                <a:spcPts val="0"/>
              </a:spcAft>
              <a:buClr>
                <a:schemeClr val="accent1"/>
              </a:buClr>
              <a:buSzPts val="1100"/>
              <a:buFont typeface="Arial"/>
              <a:buChar char="–"/>
              <a:defRPr b="1" i="1" sz="1100" u="none" cap="none" strike="noStrike">
                <a:solidFill>
                  <a:schemeClr val="accent1"/>
                </a:solidFill>
                <a:latin typeface="Arial"/>
                <a:ea typeface="Arial"/>
                <a:cs typeface="Arial"/>
                <a:sym typeface="Arial"/>
              </a:defRPr>
            </a:lvl2pPr>
            <a:lvl3pPr indent="-298450" lvl="2" marL="1371600" marR="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algn="l">
              <a:lnSpc>
                <a:spcPct val="95000"/>
              </a:lnSpc>
              <a:spcBef>
                <a:spcPts val="5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323850" lvl="4" marL="2286000" marR="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algn="l">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07" name="Google Shape;707;p101"/>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lstStyle>
            <a:lvl1pPr lvl="0" marR="0" algn="ctr">
              <a:lnSpc>
                <a:spcPct val="86000"/>
              </a:lnSpc>
              <a:spcBef>
                <a:spcPts val="0"/>
              </a:spcBef>
              <a:spcAft>
                <a:spcPts val="0"/>
              </a:spcAft>
              <a:buClr>
                <a:schemeClr val="dk1"/>
              </a:buClr>
              <a:buSzPts val="1100"/>
              <a:buFont typeface="Arial"/>
              <a:buNone/>
              <a:defRPr b="1" i="0" sz="2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8" name="Google Shape;708;p101"/>
          <p:cNvSpPr txBox="1"/>
          <p:nvPr>
            <p:ph idx="4" type="subTitle"/>
          </p:nvPr>
        </p:nvSpPr>
        <p:spPr>
          <a:xfrm>
            <a:off x="342047" y="660003"/>
            <a:ext cx="8460000" cy="2058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8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howMasterSp="0">
  <p:cSld name="Quote">
    <p:bg>
      <p:bgPr>
        <a:blipFill>
          <a:blip r:embed="rId2">
            <a:alphaModFix/>
          </a:blip>
          <a:stretch>
            <a:fillRect/>
          </a:stretch>
        </a:blipFill>
      </p:bgPr>
    </p:bg>
    <p:spTree>
      <p:nvGrpSpPr>
        <p:cNvPr id="709" name="Shape 709"/>
        <p:cNvGrpSpPr/>
        <p:nvPr/>
      </p:nvGrpSpPr>
      <p:grpSpPr>
        <a:xfrm>
          <a:off x="0" y="0"/>
          <a:ext cx="0" cy="0"/>
          <a:chOff x="0" y="0"/>
          <a:chExt cx="0" cy="0"/>
        </a:xfrm>
      </p:grpSpPr>
      <p:sp>
        <p:nvSpPr>
          <p:cNvPr id="710" name="Google Shape;710;p102"/>
          <p:cNvSpPr txBox="1"/>
          <p:nvPr>
            <p:ph idx="1" type="subTitle"/>
          </p:nvPr>
        </p:nvSpPr>
        <p:spPr>
          <a:xfrm>
            <a:off x="1076171" y="3322453"/>
            <a:ext cx="6991500" cy="359700"/>
          </a:xfrm>
          <a:prstGeom prst="rect">
            <a:avLst/>
          </a:prstGeom>
          <a:noFill/>
          <a:ln>
            <a:noFill/>
          </a:ln>
        </p:spPr>
        <p:txBody>
          <a:bodyPr anchorCtr="0" anchor="t" bIns="68575" lIns="68575" spcFirstLastPara="1" rIns="68575" wrap="square" tIns="68575"/>
          <a:lstStyle>
            <a:lvl1pPr lvl="0" marR="0" algn="ctr">
              <a:lnSpc>
                <a:spcPct val="92000"/>
              </a:lnSpc>
              <a:spcBef>
                <a:spcPts val="500"/>
              </a:spcBef>
              <a:spcAft>
                <a:spcPts val="0"/>
              </a:spcAft>
              <a:buClr>
                <a:schemeClr val="accent1"/>
              </a:buClr>
              <a:buSzPts val="1300"/>
              <a:buFont typeface="Merriweather Sans"/>
              <a:buNone/>
              <a:defRPr b="0" i="0" sz="1500" u="none" cap="none" strike="noStrike">
                <a:solidFill>
                  <a:schemeClr val="accent2"/>
                </a:solidFill>
                <a:latin typeface="Arial"/>
                <a:ea typeface="Arial"/>
                <a:cs typeface="Arial"/>
                <a:sym typeface="Arial"/>
              </a:defRPr>
            </a:lvl1pPr>
            <a:lvl2pPr lvl="1" marR="0" algn="ctr">
              <a:lnSpc>
                <a:spcPct val="95000"/>
              </a:lnSpc>
              <a:spcBef>
                <a:spcPts val="500"/>
              </a:spcBef>
              <a:spcAft>
                <a:spcPts val="0"/>
              </a:spcAft>
              <a:buClr>
                <a:schemeClr val="accent1"/>
              </a:buClr>
              <a:buSzPts val="1700"/>
              <a:buFont typeface="Arial"/>
              <a:buNone/>
              <a:defRPr b="0" i="0" sz="1500" u="none" cap="none" strike="noStrike">
                <a:solidFill>
                  <a:schemeClr val="dk2"/>
                </a:solidFill>
                <a:latin typeface="Arial"/>
                <a:ea typeface="Arial"/>
                <a:cs typeface="Arial"/>
                <a:sym typeface="Arial"/>
              </a:defRPr>
            </a:lvl2pPr>
            <a:lvl3pPr lvl="2" marR="0" algn="ctr">
              <a:lnSpc>
                <a:spcPct val="95000"/>
              </a:lnSpc>
              <a:spcBef>
                <a:spcPts val="500"/>
              </a:spcBef>
              <a:spcAft>
                <a:spcPts val="0"/>
              </a:spcAft>
              <a:buClr>
                <a:schemeClr val="accent1"/>
              </a:buClr>
              <a:buSzPts val="1700"/>
              <a:buFont typeface="Arial"/>
              <a:buNone/>
              <a:defRPr b="0" i="0" sz="1400" u="none" cap="none" strike="noStrike">
                <a:solidFill>
                  <a:schemeClr val="dk2"/>
                </a:solidFill>
                <a:latin typeface="Arial"/>
                <a:ea typeface="Arial"/>
                <a:cs typeface="Arial"/>
                <a:sym typeface="Arial"/>
              </a:defRPr>
            </a:lvl3pPr>
            <a:lvl4pPr lvl="3" marR="0" algn="ctr">
              <a:lnSpc>
                <a:spcPct val="95000"/>
              </a:lnSpc>
              <a:spcBef>
                <a:spcPts val="500"/>
              </a:spcBef>
              <a:spcAft>
                <a:spcPts val="0"/>
              </a:spcAft>
              <a:buClr>
                <a:schemeClr val="accent1"/>
              </a:buClr>
              <a:buSzPts val="1200"/>
              <a:buFont typeface="Arial"/>
              <a:buNone/>
              <a:defRPr b="0" i="0" sz="1200" u="none" cap="none" strike="noStrike">
                <a:solidFill>
                  <a:schemeClr val="dk2"/>
                </a:solidFill>
                <a:latin typeface="Arial"/>
                <a:ea typeface="Arial"/>
                <a:cs typeface="Arial"/>
                <a:sym typeface="Arial"/>
              </a:defRPr>
            </a:lvl4pPr>
            <a:lvl5pPr lvl="4" marR="0" algn="ctr">
              <a:lnSpc>
                <a:spcPct val="95000"/>
              </a:lnSpc>
              <a:spcBef>
                <a:spcPts val="500"/>
              </a:spcBef>
              <a:spcAft>
                <a:spcPts val="0"/>
              </a:spcAft>
              <a:buClr>
                <a:schemeClr val="accent1"/>
              </a:buClr>
              <a:buSzPts val="1500"/>
              <a:buFont typeface="Arial"/>
              <a:buNone/>
              <a:defRPr b="0" i="0" sz="1200" u="none" cap="none" strike="noStrike">
                <a:solidFill>
                  <a:schemeClr val="accent1"/>
                </a:solidFill>
                <a:latin typeface="Arial"/>
                <a:ea typeface="Arial"/>
                <a:cs typeface="Arial"/>
                <a:sym typeface="Arial"/>
              </a:defRPr>
            </a:lvl5pPr>
            <a:lvl6pPr lvl="5" marR="0" algn="ctr">
              <a:lnSpc>
                <a:spcPct val="95000"/>
              </a:lnSpc>
              <a:spcBef>
                <a:spcPts val="500"/>
              </a:spcBef>
              <a:spcAft>
                <a:spcPts val="0"/>
              </a:spcAft>
              <a:buClr>
                <a:schemeClr val="accent1"/>
              </a:buClr>
              <a:buSzPts val="2100"/>
              <a:buFont typeface="Arial"/>
              <a:buNone/>
              <a:defRPr b="1" i="0" sz="1200" u="none" cap="none" strike="noStrike">
                <a:solidFill>
                  <a:schemeClr val="accent1"/>
                </a:solidFill>
                <a:latin typeface="Arial"/>
                <a:ea typeface="Arial"/>
                <a:cs typeface="Arial"/>
                <a:sym typeface="Arial"/>
              </a:defRPr>
            </a:lvl6pPr>
            <a:lvl7pPr lvl="6" marR="0" algn="ctr">
              <a:lnSpc>
                <a:spcPct val="95000"/>
              </a:lnSpc>
              <a:spcBef>
                <a:spcPts val="500"/>
              </a:spcBef>
              <a:spcAft>
                <a:spcPts val="0"/>
              </a:spcAft>
              <a:buClr>
                <a:schemeClr val="dk1"/>
              </a:buClr>
              <a:buSzPts val="1800"/>
              <a:buFont typeface="Arial"/>
              <a:buNone/>
              <a:defRPr b="0" i="0" sz="1200" u="none" cap="none" strike="noStrike">
                <a:solidFill>
                  <a:schemeClr val="dk1"/>
                </a:solidFill>
                <a:latin typeface="Arial"/>
                <a:ea typeface="Arial"/>
                <a:cs typeface="Arial"/>
                <a:sym typeface="Arial"/>
              </a:defRPr>
            </a:lvl7pPr>
            <a:lvl8pPr lvl="7" marR="0" algn="ctr">
              <a:lnSpc>
                <a:spcPct val="95000"/>
              </a:lnSpc>
              <a:spcBef>
                <a:spcPts val="500"/>
              </a:spcBef>
              <a:spcAft>
                <a:spcPts val="0"/>
              </a:spcAft>
              <a:buClr>
                <a:schemeClr val="dk1"/>
              </a:buClr>
              <a:buSzPts val="1500"/>
              <a:buFont typeface="Arial"/>
              <a:buNone/>
              <a:defRPr b="0" i="0" sz="1200" u="none" cap="none" strike="noStrike">
                <a:solidFill>
                  <a:schemeClr val="dk1"/>
                </a:solidFill>
                <a:latin typeface="Arial"/>
                <a:ea typeface="Arial"/>
                <a:cs typeface="Arial"/>
                <a:sym typeface="Arial"/>
              </a:defRPr>
            </a:lvl8pPr>
            <a:lvl9pPr lvl="8" marR="0" algn="ctr">
              <a:lnSpc>
                <a:spcPct val="95000"/>
              </a:lnSpc>
              <a:spcBef>
                <a:spcPts val="500"/>
              </a:spcBef>
              <a:spcAft>
                <a:spcPts val="200"/>
              </a:spcAft>
              <a:buClr>
                <a:schemeClr val="dk1"/>
              </a:buClr>
              <a:buSzPts val="1100"/>
              <a:buFont typeface="Arial"/>
              <a:buNone/>
              <a:defRPr b="0" i="0" sz="1200" u="none" cap="none" strike="noStrike">
                <a:solidFill>
                  <a:schemeClr val="dk1"/>
                </a:solidFill>
                <a:latin typeface="Arial"/>
                <a:ea typeface="Arial"/>
                <a:cs typeface="Arial"/>
                <a:sym typeface="Arial"/>
              </a:defRPr>
            </a:lvl9pPr>
          </a:lstStyle>
          <a:p/>
        </p:txBody>
      </p:sp>
      <p:sp>
        <p:nvSpPr>
          <p:cNvPr id="711" name="Google Shape;711;p102"/>
          <p:cNvSpPr txBox="1"/>
          <p:nvPr>
            <p:ph type="title"/>
          </p:nvPr>
        </p:nvSpPr>
        <p:spPr>
          <a:xfrm>
            <a:off x="1076171" y="224405"/>
            <a:ext cx="6991500" cy="2526000"/>
          </a:xfrm>
          <a:prstGeom prst="rect">
            <a:avLst/>
          </a:prstGeom>
          <a:noFill/>
          <a:ln>
            <a:noFill/>
          </a:ln>
        </p:spPr>
        <p:txBody>
          <a:bodyPr anchorCtr="0" anchor="b" bIns="68575" lIns="68575" spcFirstLastPara="1" rIns="68575" wrap="square" tIns="68575"/>
          <a:lstStyle>
            <a:lvl1pPr lvl="0" marR="0" algn="ctr">
              <a:lnSpc>
                <a:spcPct val="86000"/>
              </a:lnSpc>
              <a:spcBef>
                <a:spcPts val="0"/>
              </a:spcBef>
              <a:spcAft>
                <a:spcPts val="0"/>
              </a:spcAft>
              <a:buClr>
                <a:schemeClr val="dk1"/>
              </a:buClr>
              <a:buSzPts val="4300"/>
              <a:buFont typeface="Arial"/>
              <a:buChar char="“"/>
              <a:defRPr b="1" i="0" sz="36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cxnSp>
        <p:nvCxnSpPr>
          <p:cNvPr id="712" name="Google Shape;712;p102"/>
          <p:cNvCxnSpPr/>
          <p:nvPr/>
        </p:nvCxnSpPr>
        <p:spPr>
          <a:xfrm>
            <a:off x="2919916" y="3051649"/>
            <a:ext cx="3282600" cy="0"/>
          </a:xfrm>
          <a:prstGeom prst="straightConnector1">
            <a:avLst/>
          </a:prstGeom>
          <a:noFill/>
          <a:ln cap="rnd" cmpd="sng" w="38100">
            <a:solidFill>
              <a:schemeClr val="accent1"/>
            </a:solidFill>
            <a:prstDash val="solid"/>
            <a:miter lim="8000"/>
            <a:headEnd len="sm" w="sm" type="none"/>
            <a:tailEnd len="sm" w="sm" type="none"/>
          </a:ln>
        </p:spPr>
      </p:cxnSp>
      <p:pic>
        <p:nvPicPr>
          <p:cNvPr id="713" name="Google Shape;713;p102"/>
          <p:cNvPicPr preferRelativeResize="0"/>
          <p:nvPr/>
        </p:nvPicPr>
        <p:blipFill rotWithShape="1">
          <a:blip r:embed="rId3">
            <a:alphaModFix/>
          </a:blip>
          <a:srcRect b="0" l="0" r="0" t="0"/>
          <a:stretch/>
        </p:blipFill>
        <p:spPr>
          <a:xfrm>
            <a:off x="7309676" y="4773880"/>
            <a:ext cx="1604700" cy="226350"/>
          </a:xfrm>
          <a:prstGeom prst="rect">
            <a:avLst/>
          </a:prstGeom>
          <a:noFill/>
          <a:ln>
            <a:noFill/>
          </a:ln>
        </p:spPr>
      </p:pic>
      <p:sp>
        <p:nvSpPr>
          <p:cNvPr id="714" name="Google Shape;714;p102"/>
          <p:cNvSpPr txBox="1"/>
          <p:nvPr/>
        </p:nvSpPr>
        <p:spPr>
          <a:xfrm>
            <a:off x="4578724" y="26149"/>
            <a:ext cx="45621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00"/>
              <a:buFont typeface="Arial"/>
              <a:buNone/>
            </a:pPr>
            <a:r>
              <a:t/>
            </a:r>
            <a:endParaRPr b="0" i="0" sz="600" u="none" cap="none" strike="noStrike">
              <a:solidFill>
                <a:srgbClr val="858585"/>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49.xml"/><Relationship Id="rId42" Type="http://schemas.openxmlformats.org/officeDocument/2006/relationships/slideLayout" Target="../slideLayouts/slideLayout51.xml"/><Relationship Id="rId41" Type="http://schemas.openxmlformats.org/officeDocument/2006/relationships/slideLayout" Target="../slideLayouts/slideLayout50.xml"/><Relationship Id="rId44" Type="http://schemas.openxmlformats.org/officeDocument/2006/relationships/slideLayout" Target="../slideLayouts/slideLayout53.xml"/><Relationship Id="rId43" Type="http://schemas.openxmlformats.org/officeDocument/2006/relationships/slideLayout" Target="../slideLayouts/slideLayout52.xml"/><Relationship Id="rId46" Type="http://schemas.openxmlformats.org/officeDocument/2006/relationships/slideLayout" Target="../slideLayouts/slideLayout55.xml"/><Relationship Id="rId45" Type="http://schemas.openxmlformats.org/officeDocument/2006/relationships/slideLayout" Target="../slideLayouts/slideLayout54.xml"/><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48" Type="http://schemas.openxmlformats.org/officeDocument/2006/relationships/slideLayout" Target="../slideLayouts/slideLayout57.xml"/><Relationship Id="rId47" Type="http://schemas.openxmlformats.org/officeDocument/2006/relationships/slideLayout" Target="../slideLayouts/slideLayout56.xml"/><Relationship Id="rId49" Type="http://schemas.openxmlformats.org/officeDocument/2006/relationships/slideLayout" Target="../slideLayouts/slideLayout5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73" Type="http://schemas.openxmlformats.org/officeDocument/2006/relationships/slideLayout" Target="../slideLayouts/slideLayout82.xml"/><Relationship Id="rId72" Type="http://schemas.openxmlformats.org/officeDocument/2006/relationships/slideLayout" Target="../slideLayouts/slideLayout81.xml"/><Relationship Id="rId31" Type="http://schemas.openxmlformats.org/officeDocument/2006/relationships/slideLayout" Target="../slideLayouts/slideLayout40.xml"/><Relationship Id="rId75" Type="http://schemas.openxmlformats.org/officeDocument/2006/relationships/slideLayout" Target="../slideLayouts/slideLayout84.xml"/><Relationship Id="rId30" Type="http://schemas.openxmlformats.org/officeDocument/2006/relationships/slideLayout" Target="../slideLayouts/slideLayout39.xml"/><Relationship Id="rId74" Type="http://schemas.openxmlformats.org/officeDocument/2006/relationships/slideLayout" Target="../slideLayouts/slideLayout83.xml"/><Relationship Id="rId33" Type="http://schemas.openxmlformats.org/officeDocument/2006/relationships/slideLayout" Target="../slideLayouts/slideLayout42.xml"/><Relationship Id="rId32" Type="http://schemas.openxmlformats.org/officeDocument/2006/relationships/slideLayout" Target="../slideLayouts/slideLayout41.xml"/><Relationship Id="rId76" Type="http://schemas.openxmlformats.org/officeDocument/2006/relationships/theme" Target="../theme/theme1.xml"/><Relationship Id="rId35" Type="http://schemas.openxmlformats.org/officeDocument/2006/relationships/slideLayout" Target="../slideLayouts/slideLayout44.xml"/><Relationship Id="rId34" Type="http://schemas.openxmlformats.org/officeDocument/2006/relationships/slideLayout" Target="../slideLayouts/slideLayout43.xml"/><Relationship Id="rId71" Type="http://schemas.openxmlformats.org/officeDocument/2006/relationships/slideLayout" Target="../slideLayouts/slideLayout80.xml"/><Relationship Id="rId70" Type="http://schemas.openxmlformats.org/officeDocument/2006/relationships/slideLayout" Target="../slideLayouts/slideLayout79.xml"/><Relationship Id="rId37" Type="http://schemas.openxmlformats.org/officeDocument/2006/relationships/slideLayout" Target="../slideLayouts/slideLayout46.xml"/><Relationship Id="rId36" Type="http://schemas.openxmlformats.org/officeDocument/2006/relationships/slideLayout" Target="../slideLayouts/slideLayout45.xml"/><Relationship Id="rId39" Type="http://schemas.openxmlformats.org/officeDocument/2006/relationships/slideLayout" Target="../slideLayouts/slideLayout48.xml"/><Relationship Id="rId38" Type="http://schemas.openxmlformats.org/officeDocument/2006/relationships/slideLayout" Target="../slideLayouts/slideLayout47.xml"/><Relationship Id="rId62" Type="http://schemas.openxmlformats.org/officeDocument/2006/relationships/slideLayout" Target="../slideLayouts/slideLayout71.xml"/><Relationship Id="rId61" Type="http://schemas.openxmlformats.org/officeDocument/2006/relationships/slideLayout" Target="../slideLayouts/slideLayout70.xml"/><Relationship Id="rId20" Type="http://schemas.openxmlformats.org/officeDocument/2006/relationships/slideLayout" Target="../slideLayouts/slideLayout29.xml"/><Relationship Id="rId64" Type="http://schemas.openxmlformats.org/officeDocument/2006/relationships/slideLayout" Target="../slideLayouts/slideLayout73.xml"/><Relationship Id="rId63" Type="http://schemas.openxmlformats.org/officeDocument/2006/relationships/slideLayout" Target="../slideLayouts/slideLayout72.xml"/><Relationship Id="rId22" Type="http://schemas.openxmlformats.org/officeDocument/2006/relationships/slideLayout" Target="../slideLayouts/slideLayout31.xml"/><Relationship Id="rId66" Type="http://schemas.openxmlformats.org/officeDocument/2006/relationships/slideLayout" Target="../slideLayouts/slideLayout75.xml"/><Relationship Id="rId21" Type="http://schemas.openxmlformats.org/officeDocument/2006/relationships/slideLayout" Target="../slideLayouts/slideLayout30.xml"/><Relationship Id="rId65" Type="http://schemas.openxmlformats.org/officeDocument/2006/relationships/slideLayout" Target="../slideLayouts/slideLayout74.xml"/><Relationship Id="rId24" Type="http://schemas.openxmlformats.org/officeDocument/2006/relationships/slideLayout" Target="../slideLayouts/slideLayout33.xml"/><Relationship Id="rId68" Type="http://schemas.openxmlformats.org/officeDocument/2006/relationships/slideLayout" Target="../slideLayouts/slideLayout77.xml"/><Relationship Id="rId23" Type="http://schemas.openxmlformats.org/officeDocument/2006/relationships/slideLayout" Target="../slideLayouts/slideLayout32.xml"/><Relationship Id="rId67" Type="http://schemas.openxmlformats.org/officeDocument/2006/relationships/slideLayout" Target="../slideLayouts/slideLayout76.xml"/><Relationship Id="rId60" Type="http://schemas.openxmlformats.org/officeDocument/2006/relationships/slideLayout" Target="../slideLayouts/slideLayout69.xml"/><Relationship Id="rId26" Type="http://schemas.openxmlformats.org/officeDocument/2006/relationships/slideLayout" Target="../slideLayouts/slideLayout35.xml"/><Relationship Id="rId25" Type="http://schemas.openxmlformats.org/officeDocument/2006/relationships/slideLayout" Target="../slideLayouts/slideLayout34.xml"/><Relationship Id="rId69" Type="http://schemas.openxmlformats.org/officeDocument/2006/relationships/slideLayout" Target="../slideLayouts/slideLayout78.xml"/><Relationship Id="rId28" Type="http://schemas.openxmlformats.org/officeDocument/2006/relationships/slideLayout" Target="../slideLayouts/slideLayout37.xml"/><Relationship Id="rId27" Type="http://schemas.openxmlformats.org/officeDocument/2006/relationships/slideLayout" Target="../slideLayouts/slideLayout36.xml"/><Relationship Id="rId29" Type="http://schemas.openxmlformats.org/officeDocument/2006/relationships/slideLayout" Target="../slideLayouts/slideLayout38.xml"/><Relationship Id="rId51" Type="http://schemas.openxmlformats.org/officeDocument/2006/relationships/slideLayout" Target="../slideLayouts/slideLayout60.xml"/><Relationship Id="rId50" Type="http://schemas.openxmlformats.org/officeDocument/2006/relationships/slideLayout" Target="../slideLayouts/slideLayout59.xml"/><Relationship Id="rId53" Type="http://schemas.openxmlformats.org/officeDocument/2006/relationships/slideLayout" Target="../slideLayouts/slideLayout62.xml"/><Relationship Id="rId52" Type="http://schemas.openxmlformats.org/officeDocument/2006/relationships/slideLayout" Target="../slideLayouts/slideLayout61.xml"/><Relationship Id="rId11" Type="http://schemas.openxmlformats.org/officeDocument/2006/relationships/slideLayout" Target="../slideLayouts/slideLayout20.xml"/><Relationship Id="rId55" Type="http://schemas.openxmlformats.org/officeDocument/2006/relationships/slideLayout" Target="../slideLayouts/slideLayout64.xml"/><Relationship Id="rId10" Type="http://schemas.openxmlformats.org/officeDocument/2006/relationships/slideLayout" Target="../slideLayouts/slideLayout19.xml"/><Relationship Id="rId54" Type="http://schemas.openxmlformats.org/officeDocument/2006/relationships/slideLayout" Target="../slideLayouts/slideLayout63.xml"/><Relationship Id="rId13" Type="http://schemas.openxmlformats.org/officeDocument/2006/relationships/slideLayout" Target="../slideLayouts/slideLayout22.xml"/><Relationship Id="rId57" Type="http://schemas.openxmlformats.org/officeDocument/2006/relationships/slideLayout" Target="../slideLayouts/slideLayout66.xml"/><Relationship Id="rId12" Type="http://schemas.openxmlformats.org/officeDocument/2006/relationships/slideLayout" Target="../slideLayouts/slideLayout21.xml"/><Relationship Id="rId56" Type="http://schemas.openxmlformats.org/officeDocument/2006/relationships/slideLayout" Target="../slideLayouts/slideLayout65.xml"/><Relationship Id="rId15" Type="http://schemas.openxmlformats.org/officeDocument/2006/relationships/slideLayout" Target="../slideLayouts/slideLayout24.xml"/><Relationship Id="rId59" Type="http://schemas.openxmlformats.org/officeDocument/2006/relationships/slideLayout" Target="../slideLayouts/slideLayout68.xml"/><Relationship Id="rId14" Type="http://schemas.openxmlformats.org/officeDocument/2006/relationships/slideLayout" Target="../slideLayouts/slideLayout23.xml"/><Relationship Id="rId58" Type="http://schemas.openxmlformats.org/officeDocument/2006/relationships/slideLayout" Target="../slideLayouts/slideLayout67.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19" Type="http://schemas.openxmlformats.org/officeDocument/2006/relationships/slideLayout" Target="../slideLayouts/slideLayout28.xml"/><Relationship Id="rId1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22.xml"/><Relationship Id="rId42" Type="http://schemas.openxmlformats.org/officeDocument/2006/relationships/slideLayout" Target="../slideLayouts/slideLayout124.xml"/><Relationship Id="rId41" Type="http://schemas.openxmlformats.org/officeDocument/2006/relationships/slideLayout" Target="../slideLayouts/slideLayout123.xml"/><Relationship Id="rId44" Type="http://schemas.openxmlformats.org/officeDocument/2006/relationships/slideLayout" Target="../slideLayouts/slideLayout126.xml"/><Relationship Id="rId43" Type="http://schemas.openxmlformats.org/officeDocument/2006/relationships/slideLayout" Target="../slideLayouts/slideLayout125.xml"/><Relationship Id="rId46" Type="http://schemas.openxmlformats.org/officeDocument/2006/relationships/slideLayout" Target="../slideLayouts/slideLayout128.xml"/><Relationship Id="rId45" Type="http://schemas.openxmlformats.org/officeDocument/2006/relationships/slideLayout" Target="../slideLayouts/slideLayout127.xml"/><Relationship Id="rId1" Type="http://schemas.openxmlformats.org/officeDocument/2006/relationships/image" Target="../media/image12.png"/><Relationship Id="rId2" Type="http://schemas.openxmlformats.org/officeDocument/2006/relationships/image" Target="../media/image1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48" Type="http://schemas.openxmlformats.org/officeDocument/2006/relationships/slideLayout" Target="../slideLayouts/slideLayout130.xml"/><Relationship Id="rId47" Type="http://schemas.openxmlformats.org/officeDocument/2006/relationships/slideLayout" Target="../slideLayouts/slideLayout129.xml"/><Relationship Id="rId49" Type="http://schemas.openxmlformats.org/officeDocument/2006/relationships/slideLayout" Target="../slideLayouts/slideLayout13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31" Type="http://schemas.openxmlformats.org/officeDocument/2006/relationships/slideLayout" Target="../slideLayouts/slideLayout113.xml"/><Relationship Id="rId30" Type="http://schemas.openxmlformats.org/officeDocument/2006/relationships/slideLayout" Target="../slideLayouts/slideLayout112.xml"/><Relationship Id="rId33" Type="http://schemas.openxmlformats.org/officeDocument/2006/relationships/slideLayout" Target="../slideLayouts/slideLayout115.xml"/><Relationship Id="rId32" Type="http://schemas.openxmlformats.org/officeDocument/2006/relationships/slideLayout" Target="../slideLayouts/slideLayout114.xml"/><Relationship Id="rId35" Type="http://schemas.openxmlformats.org/officeDocument/2006/relationships/slideLayout" Target="../slideLayouts/slideLayout117.xml"/><Relationship Id="rId34" Type="http://schemas.openxmlformats.org/officeDocument/2006/relationships/slideLayout" Target="../slideLayouts/slideLayout116.xml"/><Relationship Id="rId37" Type="http://schemas.openxmlformats.org/officeDocument/2006/relationships/slideLayout" Target="../slideLayouts/slideLayout119.xml"/><Relationship Id="rId36" Type="http://schemas.openxmlformats.org/officeDocument/2006/relationships/slideLayout" Target="../slideLayouts/slideLayout118.xml"/><Relationship Id="rId39" Type="http://schemas.openxmlformats.org/officeDocument/2006/relationships/slideLayout" Target="../slideLayouts/slideLayout121.xml"/><Relationship Id="rId38" Type="http://schemas.openxmlformats.org/officeDocument/2006/relationships/slideLayout" Target="../slideLayouts/slideLayout120.xml"/><Relationship Id="rId20" Type="http://schemas.openxmlformats.org/officeDocument/2006/relationships/slideLayout" Target="../slideLayouts/slideLayout102.xml"/><Relationship Id="rId22" Type="http://schemas.openxmlformats.org/officeDocument/2006/relationships/slideLayout" Target="../slideLayouts/slideLayout104.xml"/><Relationship Id="rId21" Type="http://schemas.openxmlformats.org/officeDocument/2006/relationships/slideLayout" Target="../slideLayouts/slideLayout103.xml"/><Relationship Id="rId24" Type="http://schemas.openxmlformats.org/officeDocument/2006/relationships/slideLayout" Target="../slideLayouts/slideLayout106.xml"/><Relationship Id="rId23" Type="http://schemas.openxmlformats.org/officeDocument/2006/relationships/slideLayout" Target="../slideLayouts/slideLayout105.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28" Type="http://schemas.openxmlformats.org/officeDocument/2006/relationships/slideLayout" Target="../slideLayouts/slideLayout110.xml"/><Relationship Id="rId27" Type="http://schemas.openxmlformats.org/officeDocument/2006/relationships/slideLayout" Target="../slideLayouts/slideLayout109.xml"/><Relationship Id="rId29" Type="http://schemas.openxmlformats.org/officeDocument/2006/relationships/slideLayout" Target="../slideLayouts/slideLayout111.xml"/><Relationship Id="rId51" Type="http://schemas.openxmlformats.org/officeDocument/2006/relationships/slideLayout" Target="../slideLayouts/slideLayout133.xml"/><Relationship Id="rId50" Type="http://schemas.openxmlformats.org/officeDocument/2006/relationships/slideLayout" Target="../slideLayouts/slideLayout132.xml"/><Relationship Id="rId53" Type="http://schemas.openxmlformats.org/officeDocument/2006/relationships/slideLayout" Target="../slideLayouts/slideLayout135.xml"/><Relationship Id="rId52" Type="http://schemas.openxmlformats.org/officeDocument/2006/relationships/slideLayout" Target="../slideLayouts/slideLayout134.xml"/><Relationship Id="rId11" Type="http://schemas.openxmlformats.org/officeDocument/2006/relationships/slideLayout" Target="../slideLayouts/slideLayout93.xml"/><Relationship Id="rId55" Type="http://schemas.openxmlformats.org/officeDocument/2006/relationships/slideLayout" Target="../slideLayouts/slideLayout137.xml"/><Relationship Id="rId10" Type="http://schemas.openxmlformats.org/officeDocument/2006/relationships/slideLayout" Target="../slideLayouts/slideLayout92.xml"/><Relationship Id="rId54" Type="http://schemas.openxmlformats.org/officeDocument/2006/relationships/slideLayout" Target="../slideLayouts/slideLayout136.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56" Type="http://schemas.openxmlformats.org/officeDocument/2006/relationships/theme" Target="../theme/theme2.xml"/><Relationship Id="rId15" Type="http://schemas.openxmlformats.org/officeDocument/2006/relationships/slideLayout" Target="../slideLayouts/slideLayout97.xml"/><Relationship Id="rId14" Type="http://schemas.openxmlformats.org/officeDocument/2006/relationships/slideLayout" Target="../slideLayouts/slideLayout96.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75.xml"/><Relationship Id="rId42" Type="http://schemas.openxmlformats.org/officeDocument/2006/relationships/slideLayout" Target="../slideLayouts/slideLayout177.xml"/><Relationship Id="rId41" Type="http://schemas.openxmlformats.org/officeDocument/2006/relationships/slideLayout" Target="../slideLayouts/slideLayout176.xml"/><Relationship Id="rId44" Type="http://schemas.openxmlformats.org/officeDocument/2006/relationships/slideLayout" Target="../slideLayouts/slideLayout179.xml"/><Relationship Id="rId43" Type="http://schemas.openxmlformats.org/officeDocument/2006/relationships/slideLayout" Target="../slideLayouts/slideLayout178.xml"/><Relationship Id="rId46" Type="http://schemas.openxmlformats.org/officeDocument/2006/relationships/slideLayout" Target="../slideLayouts/slideLayout181.xml"/><Relationship Id="rId45" Type="http://schemas.openxmlformats.org/officeDocument/2006/relationships/slideLayout" Target="../slideLayouts/slideLayout180.xml"/><Relationship Id="rId1" Type="http://schemas.openxmlformats.org/officeDocument/2006/relationships/image" Target="../media/image36.png"/><Relationship Id="rId2" Type="http://schemas.openxmlformats.org/officeDocument/2006/relationships/image" Target="../media/image25.png"/><Relationship Id="rId3" Type="http://schemas.openxmlformats.org/officeDocument/2006/relationships/slideLayout" Target="../slideLayouts/slideLayout138.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48" Type="http://schemas.openxmlformats.org/officeDocument/2006/relationships/slideLayout" Target="../slideLayouts/slideLayout183.xml"/><Relationship Id="rId47" Type="http://schemas.openxmlformats.org/officeDocument/2006/relationships/slideLayout" Target="../slideLayouts/slideLayout182.xml"/><Relationship Id="rId49" Type="http://schemas.openxmlformats.org/officeDocument/2006/relationships/slideLayout" Target="../slideLayouts/slideLayout184.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31" Type="http://schemas.openxmlformats.org/officeDocument/2006/relationships/slideLayout" Target="../slideLayouts/slideLayout166.xml"/><Relationship Id="rId30" Type="http://schemas.openxmlformats.org/officeDocument/2006/relationships/slideLayout" Target="../slideLayouts/slideLayout165.xml"/><Relationship Id="rId33" Type="http://schemas.openxmlformats.org/officeDocument/2006/relationships/slideLayout" Target="../slideLayouts/slideLayout168.xml"/><Relationship Id="rId32" Type="http://schemas.openxmlformats.org/officeDocument/2006/relationships/slideLayout" Target="../slideLayouts/slideLayout167.xml"/><Relationship Id="rId35" Type="http://schemas.openxmlformats.org/officeDocument/2006/relationships/slideLayout" Target="../slideLayouts/slideLayout170.xml"/><Relationship Id="rId34" Type="http://schemas.openxmlformats.org/officeDocument/2006/relationships/slideLayout" Target="../slideLayouts/slideLayout169.xml"/><Relationship Id="rId37" Type="http://schemas.openxmlformats.org/officeDocument/2006/relationships/slideLayout" Target="../slideLayouts/slideLayout172.xml"/><Relationship Id="rId36" Type="http://schemas.openxmlformats.org/officeDocument/2006/relationships/slideLayout" Target="../slideLayouts/slideLayout171.xml"/><Relationship Id="rId39" Type="http://schemas.openxmlformats.org/officeDocument/2006/relationships/slideLayout" Target="../slideLayouts/slideLayout174.xml"/><Relationship Id="rId38" Type="http://schemas.openxmlformats.org/officeDocument/2006/relationships/slideLayout" Target="../slideLayouts/slideLayout173.xml"/><Relationship Id="rId62" Type="http://schemas.openxmlformats.org/officeDocument/2006/relationships/slideLayout" Target="../slideLayouts/slideLayout197.xml"/><Relationship Id="rId61" Type="http://schemas.openxmlformats.org/officeDocument/2006/relationships/slideLayout" Target="../slideLayouts/slideLayout196.xml"/><Relationship Id="rId20" Type="http://schemas.openxmlformats.org/officeDocument/2006/relationships/slideLayout" Target="../slideLayouts/slideLayout155.xml"/><Relationship Id="rId64" Type="http://schemas.openxmlformats.org/officeDocument/2006/relationships/slideLayout" Target="../slideLayouts/slideLayout199.xml"/><Relationship Id="rId63" Type="http://schemas.openxmlformats.org/officeDocument/2006/relationships/slideLayout" Target="../slideLayouts/slideLayout198.xml"/><Relationship Id="rId22" Type="http://schemas.openxmlformats.org/officeDocument/2006/relationships/slideLayout" Target="../slideLayouts/slideLayout157.xml"/><Relationship Id="rId66" Type="http://schemas.openxmlformats.org/officeDocument/2006/relationships/theme" Target="../theme/theme6.xml"/><Relationship Id="rId21" Type="http://schemas.openxmlformats.org/officeDocument/2006/relationships/slideLayout" Target="../slideLayouts/slideLayout156.xml"/><Relationship Id="rId65" Type="http://schemas.openxmlformats.org/officeDocument/2006/relationships/slideLayout" Target="../slideLayouts/slideLayout200.xml"/><Relationship Id="rId24" Type="http://schemas.openxmlformats.org/officeDocument/2006/relationships/slideLayout" Target="../slideLayouts/slideLayout159.xml"/><Relationship Id="rId23" Type="http://schemas.openxmlformats.org/officeDocument/2006/relationships/slideLayout" Target="../slideLayouts/slideLayout158.xml"/><Relationship Id="rId60" Type="http://schemas.openxmlformats.org/officeDocument/2006/relationships/slideLayout" Target="../slideLayouts/slideLayout195.xml"/><Relationship Id="rId26" Type="http://schemas.openxmlformats.org/officeDocument/2006/relationships/slideLayout" Target="../slideLayouts/slideLayout161.xml"/><Relationship Id="rId25" Type="http://schemas.openxmlformats.org/officeDocument/2006/relationships/slideLayout" Target="../slideLayouts/slideLayout160.xml"/><Relationship Id="rId28" Type="http://schemas.openxmlformats.org/officeDocument/2006/relationships/slideLayout" Target="../slideLayouts/slideLayout163.xml"/><Relationship Id="rId27" Type="http://schemas.openxmlformats.org/officeDocument/2006/relationships/slideLayout" Target="../slideLayouts/slideLayout162.xml"/><Relationship Id="rId29" Type="http://schemas.openxmlformats.org/officeDocument/2006/relationships/slideLayout" Target="../slideLayouts/slideLayout164.xml"/><Relationship Id="rId51" Type="http://schemas.openxmlformats.org/officeDocument/2006/relationships/slideLayout" Target="../slideLayouts/slideLayout186.xml"/><Relationship Id="rId50" Type="http://schemas.openxmlformats.org/officeDocument/2006/relationships/slideLayout" Target="../slideLayouts/slideLayout185.xml"/><Relationship Id="rId53" Type="http://schemas.openxmlformats.org/officeDocument/2006/relationships/slideLayout" Target="../slideLayouts/slideLayout188.xml"/><Relationship Id="rId52" Type="http://schemas.openxmlformats.org/officeDocument/2006/relationships/slideLayout" Target="../slideLayouts/slideLayout187.xml"/><Relationship Id="rId11" Type="http://schemas.openxmlformats.org/officeDocument/2006/relationships/slideLayout" Target="../slideLayouts/slideLayout146.xml"/><Relationship Id="rId55" Type="http://schemas.openxmlformats.org/officeDocument/2006/relationships/slideLayout" Target="../slideLayouts/slideLayout190.xml"/><Relationship Id="rId10" Type="http://schemas.openxmlformats.org/officeDocument/2006/relationships/slideLayout" Target="../slideLayouts/slideLayout145.xml"/><Relationship Id="rId54" Type="http://schemas.openxmlformats.org/officeDocument/2006/relationships/slideLayout" Target="../slideLayouts/slideLayout189.xml"/><Relationship Id="rId13" Type="http://schemas.openxmlformats.org/officeDocument/2006/relationships/slideLayout" Target="../slideLayouts/slideLayout148.xml"/><Relationship Id="rId57" Type="http://schemas.openxmlformats.org/officeDocument/2006/relationships/slideLayout" Target="../slideLayouts/slideLayout192.xml"/><Relationship Id="rId12" Type="http://schemas.openxmlformats.org/officeDocument/2006/relationships/slideLayout" Target="../slideLayouts/slideLayout147.xml"/><Relationship Id="rId56" Type="http://schemas.openxmlformats.org/officeDocument/2006/relationships/slideLayout" Target="../slideLayouts/slideLayout191.xml"/><Relationship Id="rId15" Type="http://schemas.openxmlformats.org/officeDocument/2006/relationships/slideLayout" Target="../slideLayouts/slideLayout150.xml"/><Relationship Id="rId59" Type="http://schemas.openxmlformats.org/officeDocument/2006/relationships/slideLayout" Target="../slideLayouts/slideLayout194.xml"/><Relationship Id="rId14" Type="http://schemas.openxmlformats.org/officeDocument/2006/relationships/slideLayout" Target="../slideLayouts/slideLayout149.xml"/><Relationship Id="rId58" Type="http://schemas.openxmlformats.org/officeDocument/2006/relationships/slideLayout" Target="../slideLayouts/slideLayout193.xml"/><Relationship Id="rId17" Type="http://schemas.openxmlformats.org/officeDocument/2006/relationships/slideLayout" Target="../slideLayouts/slideLayout152.xml"/><Relationship Id="rId16" Type="http://schemas.openxmlformats.org/officeDocument/2006/relationships/slideLayout" Target="../slideLayouts/slideLayout151.xml"/><Relationship Id="rId19" Type="http://schemas.openxmlformats.org/officeDocument/2006/relationships/slideLayout" Target="../slideLayouts/slideLayout154.xml"/><Relationship Id="rId18" Type="http://schemas.openxmlformats.org/officeDocument/2006/relationships/slideLayout" Target="../slideLayouts/slideLayout153.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25.png"/><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theme" Target="../theme/theme9.xml"/></Relationships>
</file>

<file path=ppt/slideMasters/_rels/slideMaster6.xml.rels><?xml version="1.0" encoding="UTF-8" standalone="yes"?><Relationships xmlns="http://schemas.openxmlformats.org/package/2006/relationships"><Relationship Id="rId40" Type="http://schemas.openxmlformats.org/officeDocument/2006/relationships/slideLayout" Target="../slideLayouts/slideLayout242.xml"/><Relationship Id="rId42" Type="http://schemas.openxmlformats.org/officeDocument/2006/relationships/slideLayout" Target="../slideLayouts/slideLayout244.xml"/><Relationship Id="rId41" Type="http://schemas.openxmlformats.org/officeDocument/2006/relationships/slideLayout" Target="../slideLayouts/slideLayout243.xml"/><Relationship Id="rId44" Type="http://schemas.openxmlformats.org/officeDocument/2006/relationships/slideLayout" Target="../slideLayouts/slideLayout246.xml"/><Relationship Id="rId43" Type="http://schemas.openxmlformats.org/officeDocument/2006/relationships/slideLayout" Target="../slideLayouts/slideLayout245.xml"/><Relationship Id="rId46" Type="http://schemas.openxmlformats.org/officeDocument/2006/relationships/slideLayout" Target="../slideLayouts/slideLayout248.xml"/><Relationship Id="rId45" Type="http://schemas.openxmlformats.org/officeDocument/2006/relationships/slideLayout" Target="../slideLayouts/slideLayout247.xml"/><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205.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48" Type="http://schemas.openxmlformats.org/officeDocument/2006/relationships/slideLayout" Target="../slideLayouts/slideLayout250.xml"/><Relationship Id="rId47" Type="http://schemas.openxmlformats.org/officeDocument/2006/relationships/slideLayout" Target="../slideLayouts/slideLayout249.xml"/><Relationship Id="rId49" Type="http://schemas.openxmlformats.org/officeDocument/2006/relationships/slideLayout" Target="../slideLayouts/slideLayout251.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31" Type="http://schemas.openxmlformats.org/officeDocument/2006/relationships/slideLayout" Target="../slideLayouts/slideLayout233.xml"/><Relationship Id="rId30" Type="http://schemas.openxmlformats.org/officeDocument/2006/relationships/slideLayout" Target="../slideLayouts/slideLayout232.xml"/><Relationship Id="rId33" Type="http://schemas.openxmlformats.org/officeDocument/2006/relationships/slideLayout" Target="../slideLayouts/slideLayout235.xml"/><Relationship Id="rId32" Type="http://schemas.openxmlformats.org/officeDocument/2006/relationships/slideLayout" Target="../slideLayouts/slideLayout234.xml"/><Relationship Id="rId35" Type="http://schemas.openxmlformats.org/officeDocument/2006/relationships/slideLayout" Target="../slideLayouts/slideLayout237.xml"/><Relationship Id="rId34" Type="http://schemas.openxmlformats.org/officeDocument/2006/relationships/slideLayout" Target="../slideLayouts/slideLayout236.xml"/><Relationship Id="rId37" Type="http://schemas.openxmlformats.org/officeDocument/2006/relationships/slideLayout" Target="../slideLayouts/slideLayout239.xml"/><Relationship Id="rId36" Type="http://schemas.openxmlformats.org/officeDocument/2006/relationships/slideLayout" Target="../slideLayouts/slideLayout238.xml"/><Relationship Id="rId39" Type="http://schemas.openxmlformats.org/officeDocument/2006/relationships/slideLayout" Target="../slideLayouts/slideLayout241.xml"/><Relationship Id="rId38" Type="http://schemas.openxmlformats.org/officeDocument/2006/relationships/slideLayout" Target="../slideLayouts/slideLayout240.xml"/><Relationship Id="rId20" Type="http://schemas.openxmlformats.org/officeDocument/2006/relationships/slideLayout" Target="../slideLayouts/slideLayout222.xml"/><Relationship Id="rId22" Type="http://schemas.openxmlformats.org/officeDocument/2006/relationships/slideLayout" Target="../slideLayouts/slideLayout224.xml"/><Relationship Id="rId21" Type="http://schemas.openxmlformats.org/officeDocument/2006/relationships/slideLayout" Target="../slideLayouts/slideLayout223.xml"/><Relationship Id="rId24" Type="http://schemas.openxmlformats.org/officeDocument/2006/relationships/slideLayout" Target="../slideLayouts/slideLayout226.xml"/><Relationship Id="rId23" Type="http://schemas.openxmlformats.org/officeDocument/2006/relationships/slideLayout" Target="../slideLayouts/slideLayout225.xml"/><Relationship Id="rId26" Type="http://schemas.openxmlformats.org/officeDocument/2006/relationships/slideLayout" Target="../slideLayouts/slideLayout228.xml"/><Relationship Id="rId25" Type="http://schemas.openxmlformats.org/officeDocument/2006/relationships/slideLayout" Target="../slideLayouts/slideLayout227.xml"/><Relationship Id="rId28" Type="http://schemas.openxmlformats.org/officeDocument/2006/relationships/slideLayout" Target="../slideLayouts/slideLayout230.xml"/><Relationship Id="rId27" Type="http://schemas.openxmlformats.org/officeDocument/2006/relationships/slideLayout" Target="../slideLayouts/slideLayout229.xml"/><Relationship Id="rId29" Type="http://schemas.openxmlformats.org/officeDocument/2006/relationships/slideLayout" Target="../slideLayouts/slideLayout231.xml"/><Relationship Id="rId51" Type="http://schemas.openxmlformats.org/officeDocument/2006/relationships/slideLayout" Target="../slideLayouts/slideLayout253.xml"/><Relationship Id="rId50" Type="http://schemas.openxmlformats.org/officeDocument/2006/relationships/slideLayout" Target="../slideLayouts/slideLayout252.xml"/><Relationship Id="rId53" Type="http://schemas.openxmlformats.org/officeDocument/2006/relationships/slideLayout" Target="../slideLayouts/slideLayout255.xml"/><Relationship Id="rId52" Type="http://schemas.openxmlformats.org/officeDocument/2006/relationships/slideLayout" Target="../slideLayouts/slideLayout254.xml"/><Relationship Id="rId11" Type="http://schemas.openxmlformats.org/officeDocument/2006/relationships/slideLayout" Target="../slideLayouts/slideLayout213.xml"/><Relationship Id="rId55" Type="http://schemas.openxmlformats.org/officeDocument/2006/relationships/slideLayout" Target="../slideLayouts/slideLayout257.xml"/><Relationship Id="rId10" Type="http://schemas.openxmlformats.org/officeDocument/2006/relationships/slideLayout" Target="../slideLayouts/slideLayout212.xml"/><Relationship Id="rId54" Type="http://schemas.openxmlformats.org/officeDocument/2006/relationships/slideLayout" Target="../slideLayouts/slideLayout256.xml"/><Relationship Id="rId13" Type="http://schemas.openxmlformats.org/officeDocument/2006/relationships/slideLayout" Target="../slideLayouts/slideLayout215.xml"/><Relationship Id="rId12" Type="http://schemas.openxmlformats.org/officeDocument/2006/relationships/slideLayout" Target="../slideLayouts/slideLayout214.xml"/><Relationship Id="rId56" Type="http://schemas.openxmlformats.org/officeDocument/2006/relationships/theme" Target="../theme/theme4.xml"/><Relationship Id="rId15" Type="http://schemas.openxmlformats.org/officeDocument/2006/relationships/slideLayout" Target="../slideLayouts/slideLayout217.xml"/><Relationship Id="rId14" Type="http://schemas.openxmlformats.org/officeDocument/2006/relationships/slideLayout" Target="../slideLayouts/slideLayout216.xml"/><Relationship Id="rId17" Type="http://schemas.openxmlformats.org/officeDocument/2006/relationships/slideLayout" Target="../slideLayouts/slideLayout219.xml"/><Relationship Id="rId16" Type="http://schemas.openxmlformats.org/officeDocument/2006/relationships/slideLayout" Target="../slideLayouts/slideLayout218.xml"/><Relationship Id="rId19" Type="http://schemas.openxmlformats.org/officeDocument/2006/relationships/slideLayout" Target="../slideLayouts/slideLayout221.xml"/><Relationship Id="rId18" Type="http://schemas.openxmlformats.org/officeDocument/2006/relationships/slideLayout" Target="../slideLayouts/slideLayout220.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11" Type="http://schemas.openxmlformats.org/officeDocument/2006/relationships/slideLayout" Target="../slideLayouts/slideLayout268.xml"/><Relationship Id="rId10" Type="http://schemas.openxmlformats.org/officeDocument/2006/relationships/slideLayout" Target="../slideLayouts/slideLayout267.xml"/><Relationship Id="rId13" Type="http://schemas.openxmlformats.org/officeDocument/2006/relationships/theme" Target="../theme/theme7.xml"/><Relationship Id="rId12" Type="http://schemas.openxmlformats.org/officeDocument/2006/relationships/slideLayout" Target="../slideLayouts/slideLayout269.xml"/></Relationships>
</file>

<file path=ppt/slideMasters/_rels/slideMaster8.xml.rels><?xml version="1.0" encoding="UTF-8" standalone="yes"?><Relationships xmlns="http://schemas.openxmlformats.org/package/2006/relationships"><Relationship Id="rId40" Type="http://schemas.openxmlformats.org/officeDocument/2006/relationships/slideLayout" Target="../slideLayouts/slideLayout307.xml"/><Relationship Id="rId42" Type="http://schemas.openxmlformats.org/officeDocument/2006/relationships/slideLayout" Target="../slideLayouts/slideLayout309.xml"/><Relationship Id="rId41" Type="http://schemas.openxmlformats.org/officeDocument/2006/relationships/slideLayout" Target="../slideLayouts/slideLayout308.xml"/><Relationship Id="rId44" Type="http://schemas.openxmlformats.org/officeDocument/2006/relationships/slideLayout" Target="../slideLayouts/slideLayout311.xml"/><Relationship Id="rId43" Type="http://schemas.openxmlformats.org/officeDocument/2006/relationships/slideLayout" Target="../slideLayouts/slideLayout310.xml"/><Relationship Id="rId46" Type="http://schemas.openxmlformats.org/officeDocument/2006/relationships/slideLayout" Target="../slideLayouts/slideLayout313.xml"/><Relationship Id="rId45" Type="http://schemas.openxmlformats.org/officeDocument/2006/relationships/slideLayout" Target="../slideLayouts/slideLayout312.xml"/><Relationship Id="rId1" Type="http://schemas.openxmlformats.org/officeDocument/2006/relationships/image" Target="../media/image69.png"/><Relationship Id="rId2" Type="http://schemas.openxmlformats.org/officeDocument/2006/relationships/image" Target="../media/image59.png"/><Relationship Id="rId3" Type="http://schemas.openxmlformats.org/officeDocument/2006/relationships/slideLayout" Target="../slideLayouts/slideLayout270.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48" Type="http://schemas.openxmlformats.org/officeDocument/2006/relationships/slideLayout" Target="../slideLayouts/slideLayout315.xml"/><Relationship Id="rId47" Type="http://schemas.openxmlformats.org/officeDocument/2006/relationships/slideLayout" Target="../slideLayouts/slideLayout314.xml"/><Relationship Id="rId49" Type="http://schemas.openxmlformats.org/officeDocument/2006/relationships/slideLayout" Target="../slideLayouts/slideLayout316.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31" Type="http://schemas.openxmlformats.org/officeDocument/2006/relationships/slideLayout" Target="../slideLayouts/slideLayout298.xml"/><Relationship Id="rId30" Type="http://schemas.openxmlformats.org/officeDocument/2006/relationships/slideLayout" Target="../slideLayouts/slideLayout297.xml"/><Relationship Id="rId33" Type="http://schemas.openxmlformats.org/officeDocument/2006/relationships/slideLayout" Target="../slideLayouts/slideLayout300.xml"/><Relationship Id="rId32" Type="http://schemas.openxmlformats.org/officeDocument/2006/relationships/slideLayout" Target="../slideLayouts/slideLayout299.xml"/><Relationship Id="rId35" Type="http://schemas.openxmlformats.org/officeDocument/2006/relationships/slideLayout" Target="../slideLayouts/slideLayout302.xml"/><Relationship Id="rId34" Type="http://schemas.openxmlformats.org/officeDocument/2006/relationships/slideLayout" Target="../slideLayouts/slideLayout301.xml"/><Relationship Id="rId37" Type="http://schemas.openxmlformats.org/officeDocument/2006/relationships/slideLayout" Target="../slideLayouts/slideLayout304.xml"/><Relationship Id="rId36" Type="http://schemas.openxmlformats.org/officeDocument/2006/relationships/slideLayout" Target="../slideLayouts/slideLayout303.xml"/><Relationship Id="rId39" Type="http://schemas.openxmlformats.org/officeDocument/2006/relationships/slideLayout" Target="../slideLayouts/slideLayout306.xml"/><Relationship Id="rId38" Type="http://schemas.openxmlformats.org/officeDocument/2006/relationships/slideLayout" Target="../slideLayouts/slideLayout305.xml"/><Relationship Id="rId62" Type="http://schemas.openxmlformats.org/officeDocument/2006/relationships/slideLayout" Target="../slideLayouts/slideLayout329.xml"/><Relationship Id="rId61" Type="http://schemas.openxmlformats.org/officeDocument/2006/relationships/slideLayout" Target="../slideLayouts/slideLayout328.xml"/><Relationship Id="rId20" Type="http://schemas.openxmlformats.org/officeDocument/2006/relationships/slideLayout" Target="../slideLayouts/slideLayout287.xml"/><Relationship Id="rId64" Type="http://schemas.openxmlformats.org/officeDocument/2006/relationships/slideLayout" Target="../slideLayouts/slideLayout331.xml"/><Relationship Id="rId63" Type="http://schemas.openxmlformats.org/officeDocument/2006/relationships/slideLayout" Target="../slideLayouts/slideLayout330.xml"/><Relationship Id="rId22" Type="http://schemas.openxmlformats.org/officeDocument/2006/relationships/slideLayout" Target="../slideLayouts/slideLayout289.xml"/><Relationship Id="rId66" Type="http://schemas.openxmlformats.org/officeDocument/2006/relationships/theme" Target="../theme/theme8.xml"/><Relationship Id="rId21" Type="http://schemas.openxmlformats.org/officeDocument/2006/relationships/slideLayout" Target="../slideLayouts/slideLayout288.xml"/><Relationship Id="rId65" Type="http://schemas.openxmlformats.org/officeDocument/2006/relationships/slideLayout" Target="../slideLayouts/slideLayout332.xml"/><Relationship Id="rId24" Type="http://schemas.openxmlformats.org/officeDocument/2006/relationships/slideLayout" Target="../slideLayouts/slideLayout291.xml"/><Relationship Id="rId23" Type="http://schemas.openxmlformats.org/officeDocument/2006/relationships/slideLayout" Target="../slideLayouts/slideLayout290.xml"/><Relationship Id="rId60" Type="http://schemas.openxmlformats.org/officeDocument/2006/relationships/slideLayout" Target="../slideLayouts/slideLayout327.xml"/><Relationship Id="rId26" Type="http://schemas.openxmlformats.org/officeDocument/2006/relationships/slideLayout" Target="../slideLayouts/slideLayout293.xml"/><Relationship Id="rId25" Type="http://schemas.openxmlformats.org/officeDocument/2006/relationships/slideLayout" Target="../slideLayouts/slideLayout292.xml"/><Relationship Id="rId28" Type="http://schemas.openxmlformats.org/officeDocument/2006/relationships/slideLayout" Target="../slideLayouts/slideLayout295.xml"/><Relationship Id="rId27" Type="http://schemas.openxmlformats.org/officeDocument/2006/relationships/slideLayout" Target="../slideLayouts/slideLayout294.xml"/><Relationship Id="rId29" Type="http://schemas.openxmlformats.org/officeDocument/2006/relationships/slideLayout" Target="../slideLayouts/slideLayout296.xml"/><Relationship Id="rId51" Type="http://schemas.openxmlformats.org/officeDocument/2006/relationships/slideLayout" Target="../slideLayouts/slideLayout318.xml"/><Relationship Id="rId50" Type="http://schemas.openxmlformats.org/officeDocument/2006/relationships/slideLayout" Target="../slideLayouts/slideLayout317.xml"/><Relationship Id="rId53" Type="http://schemas.openxmlformats.org/officeDocument/2006/relationships/slideLayout" Target="../slideLayouts/slideLayout320.xml"/><Relationship Id="rId52" Type="http://schemas.openxmlformats.org/officeDocument/2006/relationships/slideLayout" Target="../slideLayouts/slideLayout319.xml"/><Relationship Id="rId11" Type="http://schemas.openxmlformats.org/officeDocument/2006/relationships/slideLayout" Target="../slideLayouts/slideLayout278.xml"/><Relationship Id="rId55" Type="http://schemas.openxmlformats.org/officeDocument/2006/relationships/slideLayout" Target="../slideLayouts/slideLayout322.xml"/><Relationship Id="rId10" Type="http://schemas.openxmlformats.org/officeDocument/2006/relationships/slideLayout" Target="../slideLayouts/slideLayout277.xml"/><Relationship Id="rId54" Type="http://schemas.openxmlformats.org/officeDocument/2006/relationships/slideLayout" Target="../slideLayouts/slideLayout321.xml"/><Relationship Id="rId13" Type="http://schemas.openxmlformats.org/officeDocument/2006/relationships/slideLayout" Target="../slideLayouts/slideLayout280.xml"/><Relationship Id="rId57" Type="http://schemas.openxmlformats.org/officeDocument/2006/relationships/slideLayout" Target="../slideLayouts/slideLayout324.xml"/><Relationship Id="rId12" Type="http://schemas.openxmlformats.org/officeDocument/2006/relationships/slideLayout" Target="../slideLayouts/slideLayout279.xml"/><Relationship Id="rId56" Type="http://schemas.openxmlformats.org/officeDocument/2006/relationships/slideLayout" Target="../slideLayouts/slideLayout323.xml"/><Relationship Id="rId15" Type="http://schemas.openxmlformats.org/officeDocument/2006/relationships/slideLayout" Target="../slideLayouts/slideLayout282.xml"/><Relationship Id="rId59" Type="http://schemas.openxmlformats.org/officeDocument/2006/relationships/slideLayout" Target="../slideLayouts/slideLayout326.xml"/><Relationship Id="rId14" Type="http://schemas.openxmlformats.org/officeDocument/2006/relationships/slideLayout" Target="../slideLayouts/slideLayout281.xml"/><Relationship Id="rId58" Type="http://schemas.openxmlformats.org/officeDocument/2006/relationships/slideLayout" Target="../slideLayouts/slideLayout325.xml"/><Relationship Id="rId17" Type="http://schemas.openxmlformats.org/officeDocument/2006/relationships/slideLayout" Target="../slideLayouts/slideLayout284.xml"/><Relationship Id="rId16" Type="http://schemas.openxmlformats.org/officeDocument/2006/relationships/slideLayout" Target="../slideLayouts/slideLayout283.xml"/><Relationship Id="rId19" Type="http://schemas.openxmlformats.org/officeDocument/2006/relationships/slideLayout" Target="../slideLayouts/slideLayout286.xml"/><Relationship Id="rId18" Type="http://schemas.openxmlformats.org/officeDocument/2006/relationships/slideLayout" Target="../slideLayouts/slideLayout2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7309249" y="4776433"/>
            <a:ext cx="1605199" cy="223165"/>
          </a:xfrm>
          <a:prstGeom prst="rect">
            <a:avLst/>
          </a:prstGeom>
          <a:noFill/>
          <a:ln>
            <a:noFill/>
          </a:ln>
        </p:spPr>
      </p:pic>
      <p:pic>
        <p:nvPicPr>
          <p:cNvPr id="52" name="Google Shape;52;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3" name="Google Shape;53;p13"/>
          <p:cNvSpPr txBox="1"/>
          <p:nvPr>
            <p:ph type="title"/>
          </p:nvPr>
        </p:nvSpPr>
        <p:spPr>
          <a:xfrm>
            <a:off x="342047" y="232795"/>
            <a:ext cx="8459906" cy="674947"/>
          </a:xfrm>
          <a:prstGeom prst="rect">
            <a:avLst/>
          </a:prstGeom>
          <a:noFill/>
          <a:ln>
            <a:noFill/>
          </a:ln>
        </p:spPr>
        <p:txBody>
          <a:bodyPr anchorCtr="0" anchor="t" bIns="0" lIns="0" spcFirstLastPara="1" rIns="0" wrap="square" tIns="82275"/>
          <a:lstStyle>
            <a:lvl1pPr lvl="0" marR="0" rtl="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13"/>
          <p:cNvSpPr txBox="1"/>
          <p:nvPr>
            <p:ph idx="1" type="body"/>
          </p:nvPr>
        </p:nvSpPr>
        <p:spPr>
          <a:xfrm>
            <a:off x="342047" y="952804"/>
            <a:ext cx="8459904" cy="3475103"/>
          </a:xfrm>
          <a:prstGeom prst="rect">
            <a:avLst/>
          </a:prstGeom>
          <a:noFill/>
          <a:ln>
            <a:noFill/>
          </a:ln>
        </p:spPr>
        <p:txBody>
          <a:bodyPr anchorCtr="0" anchor="t" bIns="45700" lIns="0" spcFirstLastPara="1" rIns="0" wrap="square" tIns="182875"/>
          <a:lstStyle>
            <a:lvl1pPr indent="-308610" lvl="0" marL="457200" marR="0" rtl="0" algn="l">
              <a:lnSpc>
                <a:spcPct val="92000"/>
              </a:lnSpc>
              <a:spcBef>
                <a:spcPts val="450"/>
              </a:spcBef>
              <a:spcAft>
                <a:spcPts val="0"/>
              </a:spcAft>
              <a:buClr>
                <a:schemeClr val="accent1"/>
              </a:buClr>
              <a:buSzPts val="1260"/>
              <a:buFont typeface="Merriweather Sans"/>
              <a:buChar char="▶"/>
              <a:defRPr b="0" i="0" sz="1800" u="none" cap="none" strike="noStrike">
                <a:solidFill>
                  <a:schemeClr val="lt1"/>
                </a:solidFill>
                <a:latin typeface="Arial"/>
                <a:ea typeface="Arial"/>
                <a:cs typeface="Arial"/>
                <a:sym typeface="Arial"/>
              </a:defRPr>
            </a:lvl1pPr>
            <a:lvl2pPr indent="-338137" lvl="1" marL="914400" marR="0" rtl="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2pPr>
            <a:lvl3pPr indent="-338137" lvl="2" marL="1371600" marR="0" rtl="0" algn="l">
              <a:lnSpc>
                <a:spcPct val="95000"/>
              </a:lnSpc>
              <a:spcBef>
                <a:spcPts val="450"/>
              </a:spcBef>
              <a:spcAft>
                <a:spcPts val="0"/>
              </a:spcAft>
              <a:buClr>
                <a:schemeClr val="accent1"/>
              </a:buClr>
              <a:buSzPts val="1725"/>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45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45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45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45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45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450"/>
              </a:spcBef>
              <a:spcAft>
                <a:spcPts val="225"/>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55" name="Google Shape;55;p13"/>
          <p:cNvSpPr txBox="1"/>
          <p:nvPr/>
        </p:nvSpPr>
        <p:spPr>
          <a:xfrm>
            <a:off x="5365376" y="26149"/>
            <a:ext cx="3775397" cy="18466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a:p>
        </p:txBody>
      </p:sp>
      <p:sp>
        <p:nvSpPr>
          <p:cNvPr id="56" name="Google Shape;56;p13"/>
          <p:cNvSpPr txBox="1"/>
          <p:nvPr/>
        </p:nvSpPr>
        <p:spPr>
          <a:xfrm>
            <a:off x="1" y="-277314"/>
            <a:ext cx="5266002" cy="18466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600" u="none" cap="none" strike="noStrike">
                <a:solidFill>
                  <a:srgbClr val="515151"/>
                </a:solidFill>
                <a:latin typeface="Arial"/>
                <a:ea typeface="Arial"/>
                <a:cs typeface="Arial"/>
                <a:sym typeface="Arial"/>
              </a:rPr>
              <a:t>© 2018 SPLUNK INC. CONFIDENTIAL INFORMATION. DO NOT DISTRIBUTE.</a:t>
            </a:r>
            <a:endParaRPr/>
          </a:p>
        </p:txBody>
      </p:sp>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706" r:id="rId50"/>
    <p:sldLayoutId id="2147483707" r:id="rId51"/>
    <p:sldLayoutId id="2147483708" r:id="rId52"/>
    <p:sldLayoutId id="2147483709" r:id="rId53"/>
    <p:sldLayoutId id="2147483710" r:id="rId54"/>
    <p:sldLayoutId id="2147483711" r:id="rId55"/>
    <p:sldLayoutId id="2147483712" r:id="rId56"/>
    <p:sldLayoutId id="2147483713" r:id="rId57"/>
    <p:sldLayoutId id="2147483714" r:id="rId58"/>
    <p:sldLayoutId id="2147483715" r:id="rId59"/>
    <p:sldLayoutId id="2147483716" r:id="rId60"/>
    <p:sldLayoutId id="2147483717" r:id="rId61"/>
    <p:sldLayoutId id="2147483718" r:id="rId62"/>
    <p:sldLayoutId id="2147483719" r:id="rId63"/>
    <p:sldLayoutId id="2147483720" r:id="rId64"/>
    <p:sldLayoutId id="2147483721" r:id="rId65"/>
    <p:sldLayoutId id="2147483722" r:id="rId66"/>
    <p:sldLayoutId id="2147483723" r:id="rId67"/>
    <p:sldLayoutId id="2147483724" r:id="rId68"/>
    <p:sldLayoutId id="2147483725" r:id="rId69"/>
    <p:sldLayoutId id="2147483726" r:id="rId70"/>
    <p:sldLayoutId id="2147483727" r:id="rId71"/>
    <p:sldLayoutId id="2147483728" r:id="rId72"/>
    <p:sldLayoutId id="2147483729" r:id="rId73"/>
    <p:sldLayoutId id="2147483730" r:id="rId74"/>
    <p:sldLayoutId id="2147483731" r:id="rId7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90">
          <p15:clr>
            <a:srgbClr val="F26B43"/>
          </p15:clr>
        </p15:guide>
        <p15:guide id="2" pos="7393">
          <p15:clr>
            <a:srgbClr val="5ACBF0"/>
          </p15:clr>
        </p15:guide>
        <p15:guide id="3" orient="horz" pos="3857">
          <p15:clr>
            <a:srgbClr val="F26B43"/>
          </p15:clr>
        </p15:guide>
        <p15:guide id="4" orient="horz" pos="612">
          <p15:clr>
            <a:srgbClr val="F26B43"/>
          </p15:clr>
        </p15:guide>
        <p15:guide id="5" pos="286">
          <p15:clr>
            <a:srgbClr val="5ACBF0"/>
          </p15:clr>
        </p15:guide>
        <p15:guide id="6" orient="horz" pos="895">
          <p15:clr>
            <a:srgbClr val="F26B43"/>
          </p15:clr>
        </p15:guide>
        <p15:guide id="7" orient="horz" pos="1037">
          <p15:clr>
            <a:srgbClr val="F26B43"/>
          </p15:clr>
        </p15:guide>
        <p15:guide id="8" orient="horz" pos="1176">
          <p15:clr>
            <a:srgbClr val="F26B43"/>
          </p15:clr>
        </p15:guide>
        <p15:guide id="9" orient="horz" pos="1320">
          <p15:clr>
            <a:srgbClr val="F26B43"/>
          </p15:clr>
        </p15:guide>
        <p15:guide id="10" orient="horz" pos="1458">
          <p15:clr>
            <a:srgbClr val="F26B43"/>
          </p15:clr>
        </p15:guide>
        <p15:guide id="11" orient="horz" pos="1604">
          <p15:clr>
            <a:srgbClr val="F26B43"/>
          </p15:clr>
        </p15:guide>
        <p15:guide id="12" orient="horz" pos="1743">
          <p15:clr>
            <a:srgbClr val="F26B43"/>
          </p15:clr>
        </p15:guide>
        <p15:guide id="13" orient="horz" pos="1882">
          <p15:clr>
            <a:srgbClr val="F26B43"/>
          </p15:clr>
        </p15:guide>
        <p15:guide id="14" orient="horz" pos="2023">
          <p15:clr>
            <a:srgbClr val="F26B43"/>
          </p15:clr>
        </p15:guide>
        <p15:guide id="15" orient="horz" pos="2165">
          <p15:clr>
            <a:srgbClr val="F26B43"/>
          </p15:clr>
        </p15:guide>
        <p15:guide id="16" orient="horz" pos="2309">
          <p15:clr>
            <a:srgbClr val="F26B43"/>
          </p15:clr>
        </p15:guide>
        <p15:guide id="17" orient="horz" pos="2450">
          <p15:clr>
            <a:srgbClr val="F26B43"/>
          </p15:clr>
        </p15:guide>
        <p15:guide id="18" orient="horz" pos="2588">
          <p15:clr>
            <a:srgbClr val="F26B43"/>
          </p15:clr>
        </p15:guide>
        <p15:guide id="19" orient="horz" pos="2729">
          <p15:clr>
            <a:srgbClr val="F26B43"/>
          </p15:clr>
        </p15:guide>
        <p15:guide id="20" orient="horz" pos="2873">
          <p15:clr>
            <a:srgbClr val="F26B43"/>
          </p15:clr>
        </p15:guide>
        <p15:guide id="21" orient="horz" pos="3011">
          <p15:clr>
            <a:srgbClr val="F26B43"/>
          </p15:clr>
        </p15:guide>
        <p15:guide id="22" orient="horz" pos="3157">
          <p15:clr>
            <a:srgbClr val="F26B43"/>
          </p15:clr>
        </p15:guide>
        <p15:guide id="23" orient="horz" pos="3296">
          <p15:clr>
            <a:srgbClr val="F26B43"/>
          </p15:clr>
        </p15:guide>
        <p15:guide id="24" orient="horz" pos="3432">
          <p15:clr>
            <a:srgbClr val="F26B43"/>
          </p15:clr>
        </p15:guide>
        <p15:guide id="25" orient="horz" pos="3580">
          <p15:clr>
            <a:srgbClr val="F26B43"/>
          </p15:clr>
        </p15:guide>
        <p15:guide id="26" orient="horz" pos="3720">
          <p15:clr>
            <a:srgbClr val="F26B43"/>
          </p15:clr>
        </p15:guide>
        <p15:guide id="27" orient="horz" pos="756">
          <p15:clr>
            <a:srgbClr val="F26B43"/>
          </p15:clr>
        </p15:guide>
        <p15:guide id="28" pos="1978">
          <p15:clr>
            <a:srgbClr val="5ACBF0"/>
          </p15:clr>
        </p15:guide>
        <p15:guide id="29" pos="2090">
          <p15:clr>
            <a:srgbClr val="5ACBF0"/>
          </p15:clr>
        </p15:guide>
        <p15:guide id="30" pos="1488">
          <p15:clr>
            <a:srgbClr val="5ACBF0"/>
          </p15:clr>
        </p15:guide>
        <p15:guide id="31" pos="1378">
          <p15:clr>
            <a:srgbClr val="5ACBF0"/>
          </p15:clr>
        </p15:guide>
        <p15:guide id="32" pos="888">
          <p15:clr>
            <a:srgbClr val="5ACBF0"/>
          </p15:clr>
        </p15:guide>
        <p15:guide id="33" pos="778">
          <p15:clr>
            <a:srgbClr val="5ACBF0"/>
          </p15:clr>
        </p15:guide>
        <p15:guide id="34" pos="2580">
          <p15:clr>
            <a:srgbClr val="5ACBF0"/>
          </p15:clr>
        </p15:guide>
        <p15:guide id="35" pos="2693">
          <p15:clr>
            <a:srgbClr val="5ACBF0"/>
          </p15:clr>
        </p15:guide>
        <p15:guide id="36" pos="3180">
          <p15:clr>
            <a:srgbClr val="5ACBF0"/>
          </p15:clr>
        </p15:guide>
        <p15:guide id="37" pos="3293">
          <p15:clr>
            <a:srgbClr val="5ACBF0"/>
          </p15:clr>
        </p15:guide>
        <p15:guide id="38" pos="3780">
          <p15:clr>
            <a:srgbClr val="5ACBF0"/>
          </p15:clr>
        </p15:guide>
        <p15:guide id="39" pos="3895">
          <p15:clr>
            <a:srgbClr val="5ACBF0"/>
          </p15:clr>
        </p15:guide>
        <p15:guide id="40" pos="4382">
          <p15:clr>
            <a:srgbClr val="5ACBF0"/>
          </p15:clr>
        </p15:guide>
        <p15:guide id="41" pos="4498">
          <p15:clr>
            <a:srgbClr val="5ACBF0"/>
          </p15:clr>
        </p15:guide>
        <p15:guide id="42" pos="4985">
          <p15:clr>
            <a:srgbClr val="5ACBF0"/>
          </p15:clr>
        </p15:guide>
        <p15:guide id="43" pos="5095">
          <p15:clr>
            <a:srgbClr val="5ACBF0"/>
          </p15:clr>
        </p15:guide>
        <p15:guide id="44" pos="5585">
          <p15:clr>
            <a:srgbClr val="5ACBF0"/>
          </p15:clr>
        </p15:guide>
        <p15:guide id="45" pos="5700">
          <p15:clr>
            <a:srgbClr val="5ACBF0"/>
          </p15:clr>
        </p15:guide>
        <p15:guide id="46" pos="6190">
          <p15:clr>
            <a:srgbClr val="5ACBF0"/>
          </p15:clr>
        </p15:guide>
        <p15:guide id="47" pos="6300">
          <p15:clr>
            <a:srgbClr val="5ACBF0"/>
          </p15:clr>
        </p15:guide>
        <p15:guide id="48" pos="6787">
          <p15:clr>
            <a:srgbClr val="5ACBF0"/>
          </p15:clr>
        </p15:guide>
        <p15:guide id="49" pos="69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636" name="Shape 636"/>
        <p:cNvGrpSpPr/>
        <p:nvPr/>
      </p:nvGrpSpPr>
      <p:grpSpPr>
        <a:xfrm>
          <a:off x="0" y="0"/>
          <a:ext cx="0" cy="0"/>
          <a:chOff x="0" y="0"/>
          <a:chExt cx="0" cy="0"/>
        </a:xfrm>
      </p:grpSpPr>
      <p:pic>
        <p:nvPicPr>
          <p:cNvPr id="637" name="Google Shape;637;p87"/>
          <p:cNvPicPr preferRelativeResize="0"/>
          <p:nvPr/>
        </p:nvPicPr>
        <p:blipFill rotWithShape="1">
          <a:blip r:embed="rId1">
            <a:alphaModFix/>
          </a:blip>
          <a:srcRect b="0" l="0" r="0" t="0"/>
          <a:stretch/>
        </p:blipFill>
        <p:spPr>
          <a:xfrm>
            <a:off x="7309249" y="4776433"/>
            <a:ext cx="1605150" cy="223200"/>
          </a:xfrm>
          <a:prstGeom prst="rect">
            <a:avLst/>
          </a:prstGeom>
          <a:noFill/>
          <a:ln>
            <a:noFill/>
          </a:ln>
        </p:spPr>
      </p:pic>
      <p:pic>
        <p:nvPicPr>
          <p:cNvPr id="638" name="Google Shape;638;p8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39" name="Google Shape;639;p87"/>
          <p:cNvSpPr txBox="1"/>
          <p:nvPr>
            <p:ph type="title"/>
          </p:nvPr>
        </p:nvSpPr>
        <p:spPr>
          <a:xfrm>
            <a:off x="342056" y="232798"/>
            <a:ext cx="8460000" cy="5052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40" name="Google Shape;640;p87"/>
          <p:cNvSpPr txBox="1"/>
          <p:nvPr>
            <p:ph idx="1" type="body"/>
          </p:nvPr>
        </p:nvSpPr>
        <p:spPr>
          <a:xfrm>
            <a:off x="342047" y="952804"/>
            <a:ext cx="8460000" cy="34752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641" name="Google Shape;641;p87"/>
          <p:cNvSpPr txBox="1"/>
          <p:nvPr/>
        </p:nvSpPr>
        <p:spPr>
          <a:xfrm>
            <a:off x="5365376" y="26149"/>
            <a:ext cx="37755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p:txBody>
      </p:sp>
      <p:sp>
        <p:nvSpPr>
          <p:cNvPr id="642" name="Google Shape;642;p87"/>
          <p:cNvSpPr txBox="1"/>
          <p:nvPr/>
        </p:nvSpPr>
        <p:spPr>
          <a:xfrm>
            <a:off x="5022476" y="-3635897"/>
            <a:ext cx="41184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15151"/>
                </a:solidFill>
                <a:latin typeface="Arial"/>
                <a:ea typeface="Arial"/>
                <a:cs typeface="Arial"/>
                <a:sym typeface="Arial"/>
              </a:rPr>
              <a:t>© 2018 SPLUNK INC. CONFIDENTIAL INFORMATION. DO NOT DISTRIBUTE.</a:t>
            </a:r>
            <a:endParaRPr b="0" i="0" sz="600" u="none" cap="none" strike="noStrike">
              <a:solidFill>
                <a:srgbClr val="51515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 id="2147483775" r:id="rId46"/>
    <p:sldLayoutId id="2147483776" r:id="rId47"/>
    <p:sldLayoutId id="2147483777" r:id="rId48"/>
    <p:sldLayoutId id="2147483778" r:id="rId49"/>
    <p:sldLayoutId id="2147483779" r:id="rId50"/>
    <p:sldLayoutId id="2147483780" r:id="rId51"/>
    <p:sldLayoutId id="2147483781" r:id="rId52"/>
    <p:sldLayoutId id="2147483782" r:id="rId53"/>
    <p:sldLayoutId id="2147483783" r:id="rId54"/>
    <p:sldLayoutId id="2147483784" r:id="rId5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1075" name="Shape 1075"/>
        <p:cNvGrpSpPr/>
        <p:nvPr/>
      </p:nvGrpSpPr>
      <p:grpSpPr>
        <a:xfrm>
          <a:off x="0" y="0"/>
          <a:ext cx="0" cy="0"/>
          <a:chOff x="0" y="0"/>
          <a:chExt cx="0" cy="0"/>
        </a:xfrm>
      </p:grpSpPr>
      <p:pic>
        <p:nvPicPr>
          <p:cNvPr id="1076" name="Google Shape;1076;p141"/>
          <p:cNvPicPr preferRelativeResize="0"/>
          <p:nvPr/>
        </p:nvPicPr>
        <p:blipFill rotWithShape="1">
          <a:blip r:embed="rId1">
            <a:alphaModFix/>
          </a:blip>
          <a:srcRect b="0" l="0" r="0" t="0"/>
          <a:stretch/>
        </p:blipFill>
        <p:spPr>
          <a:xfrm>
            <a:off x="7309249" y="4776433"/>
            <a:ext cx="1605199" cy="223165"/>
          </a:xfrm>
          <a:prstGeom prst="rect">
            <a:avLst/>
          </a:prstGeom>
          <a:noFill/>
          <a:ln>
            <a:noFill/>
          </a:ln>
        </p:spPr>
      </p:pic>
      <p:pic>
        <p:nvPicPr>
          <p:cNvPr id="1077" name="Google Shape;1077;p14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078" name="Google Shape;1078;p141"/>
          <p:cNvSpPr txBox="1"/>
          <p:nvPr>
            <p:ph type="title"/>
          </p:nvPr>
        </p:nvSpPr>
        <p:spPr>
          <a:xfrm>
            <a:off x="342047" y="232795"/>
            <a:ext cx="8459906" cy="674947"/>
          </a:xfrm>
          <a:prstGeom prst="rect">
            <a:avLst/>
          </a:prstGeom>
          <a:noFill/>
          <a:ln>
            <a:noFill/>
          </a:ln>
        </p:spPr>
        <p:txBody>
          <a:bodyPr anchorCtr="0" anchor="t" bIns="0" lIns="0" spcFirstLastPara="1" rIns="0" wrap="square" tIns="61700"/>
          <a:lstStyle>
            <a:lvl1pPr lvl="0" marR="0" rtl="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079" name="Google Shape;1079;p141"/>
          <p:cNvSpPr txBox="1"/>
          <p:nvPr>
            <p:ph idx="1" type="body"/>
          </p:nvPr>
        </p:nvSpPr>
        <p:spPr>
          <a:xfrm>
            <a:off x="342047" y="952804"/>
            <a:ext cx="8459904" cy="3475103"/>
          </a:xfrm>
          <a:prstGeom prst="rect">
            <a:avLst/>
          </a:prstGeom>
          <a:noFill/>
          <a:ln>
            <a:noFill/>
          </a:ln>
        </p:spPr>
        <p:txBody>
          <a:bodyPr anchorCtr="0" anchor="t" bIns="34275" lIns="0" spcFirstLastPara="1" rIns="0" wrap="square" tIns="137150"/>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1080" name="Google Shape;1080;p141"/>
          <p:cNvSpPr txBox="1"/>
          <p:nvPr/>
        </p:nvSpPr>
        <p:spPr>
          <a:xfrm>
            <a:off x="5365376" y="26149"/>
            <a:ext cx="3775396"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sz="1100"/>
          </a:p>
        </p:txBody>
      </p:sp>
      <p:sp>
        <p:nvSpPr>
          <p:cNvPr id="1081" name="Google Shape;1081;p141"/>
          <p:cNvSpPr txBox="1"/>
          <p:nvPr/>
        </p:nvSpPr>
        <p:spPr>
          <a:xfrm>
            <a:off x="4975584" y="-348526"/>
            <a:ext cx="4118296"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515151"/>
                </a:solidFill>
                <a:latin typeface="Arial"/>
                <a:ea typeface="Arial"/>
                <a:cs typeface="Arial"/>
                <a:sym typeface="Arial"/>
              </a:rPr>
              <a:t>© 2018 SPLUNK INC. CONFIDENTIAL INFORMATION. DO NOT DISTRIBUTE.</a:t>
            </a:r>
            <a:endParaRPr sz="1100"/>
          </a:p>
        </p:txBody>
      </p:sp>
    </p:spTree>
  </p:cSld>
  <p:clrMap accent1="accent1" accent2="accent2" accent3="accent3" accent4="accent4" accent5="accent5" accent6="accent6" bg1="lt1" bg2="dk2" tx1="dk1" tx2="lt2" folHlink="folHlink" hlink="hlink"/>
  <p:sldLayoutIdLst>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 id="2147483823" r:id="rId41"/>
    <p:sldLayoutId id="2147483824" r:id="rId42"/>
    <p:sldLayoutId id="2147483825" r:id="rId43"/>
    <p:sldLayoutId id="2147483826" r:id="rId44"/>
    <p:sldLayoutId id="2147483827" r:id="rId45"/>
    <p:sldLayoutId id="2147483828" r:id="rId46"/>
    <p:sldLayoutId id="2147483829" r:id="rId47"/>
    <p:sldLayoutId id="2147483830" r:id="rId48"/>
    <p:sldLayoutId id="2147483831" r:id="rId49"/>
    <p:sldLayoutId id="2147483832" r:id="rId50"/>
    <p:sldLayoutId id="2147483833" r:id="rId51"/>
    <p:sldLayoutId id="2147483834" r:id="rId52"/>
    <p:sldLayoutId id="2147483835" r:id="rId53"/>
    <p:sldLayoutId id="2147483836" r:id="rId54"/>
    <p:sldLayoutId id="2147483837" r:id="rId55"/>
    <p:sldLayoutId id="2147483838" r:id="rId56"/>
    <p:sldLayoutId id="2147483839" r:id="rId57"/>
    <p:sldLayoutId id="2147483840" r:id="rId58"/>
    <p:sldLayoutId id="2147483841" r:id="rId59"/>
    <p:sldLayoutId id="2147483842" r:id="rId60"/>
    <p:sldLayoutId id="2147483843" r:id="rId61"/>
    <p:sldLayoutId id="2147483844" r:id="rId62"/>
    <p:sldLayoutId id="2147483845" r:id="rId63"/>
    <p:sldLayoutId id="2147483846" r:id="rId64"/>
    <p:sldLayoutId id="2147483847" r:id="rId6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43">
          <p15:clr>
            <a:srgbClr val="F26B43"/>
          </p15:clr>
        </p15:guide>
        <p15:guide id="2" pos="5545">
          <p15:clr>
            <a:srgbClr val="5ACBF0"/>
          </p15:clr>
        </p15:guide>
        <p15:guide id="3" orient="horz" pos="2893">
          <p15:clr>
            <a:srgbClr val="F26B43"/>
          </p15:clr>
        </p15:guide>
        <p15:guide id="4" orient="horz" pos="459">
          <p15:clr>
            <a:srgbClr val="F26B43"/>
          </p15:clr>
        </p15:guide>
        <p15:guide id="5" pos="215">
          <p15:clr>
            <a:srgbClr val="5ACBF0"/>
          </p15:clr>
        </p15:guide>
        <p15:guide id="6" orient="horz" pos="671">
          <p15:clr>
            <a:srgbClr val="F26B43"/>
          </p15:clr>
        </p15:guide>
        <p15:guide id="7" orient="horz" pos="778">
          <p15:clr>
            <a:srgbClr val="F26B43"/>
          </p15:clr>
        </p15:guide>
        <p15:guide id="8" orient="horz" pos="882">
          <p15:clr>
            <a:srgbClr val="F26B43"/>
          </p15:clr>
        </p15:guide>
        <p15:guide id="9" orient="horz" pos="990">
          <p15:clr>
            <a:srgbClr val="F26B43"/>
          </p15:clr>
        </p15:guide>
        <p15:guide id="10" orient="horz" pos="1093">
          <p15:clr>
            <a:srgbClr val="F26B43"/>
          </p15:clr>
        </p15:guide>
        <p15:guide id="11" orient="horz" pos="1203">
          <p15:clr>
            <a:srgbClr val="F26B43"/>
          </p15:clr>
        </p15:guide>
        <p15:guide id="12" orient="horz" pos="1307">
          <p15:clr>
            <a:srgbClr val="F26B43"/>
          </p15:clr>
        </p15:guide>
        <p15:guide id="13" orient="horz" pos="1411">
          <p15:clr>
            <a:srgbClr val="F26B43"/>
          </p15:clr>
        </p15:guide>
        <p15:guide id="14" orient="horz" pos="1517">
          <p15:clr>
            <a:srgbClr val="F26B43"/>
          </p15:clr>
        </p15:guide>
        <p15:guide id="15" orient="horz" pos="1624">
          <p15:clr>
            <a:srgbClr val="F26B43"/>
          </p15:clr>
        </p15:guide>
        <p15:guide id="16" orient="horz" pos="1732">
          <p15:clr>
            <a:srgbClr val="F26B43"/>
          </p15:clr>
        </p15:guide>
        <p15:guide id="17" orient="horz" pos="1837">
          <p15:clr>
            <a:srgbClr val="F26B43"/>
          </p15:clr>
        </p15:guide>
        <p15:guide id="18" orient="horz" pos="1941">
          <p15:clr>
            <a:srgbClr val="F26B43"/>
          </p15:clr>
        </p15:guide>
        <p15:guide id="19" orient="horz" pos="2047">
          <p15:clr>
            <a:srgbClr val="F26B43"/>
          </p15:clr>
        </p15:guide>
        <p15:guide id="20" orient="horz" pos="2155">
          <p15:clr>
            <a:srgbClr val="F26B43"/>
          </p15:clr>
        </p15:guide>
        <p15:guide id="21" orient="horz" pos="2258">
          <p15:clr>
            <a:srgbClr val="F26B43"/>
          </p15:clr>
        </p15:guide>
        <p15:guide id="22" orient="horz" pos="2368">
          <p15:clr>
            <a:srgbClr val="F26B43"/>
          </p15:clr>
        </p15:guide>
        <p15:guide id="23" orient="horz" pos="2472">
          <p15:clr>
            <a:srgbClr val="F26B43"/>
          </p15:clr>
        </p15:guide>
        <p15:guide id="24" orient="horz" pos="2574">
          <p15:clr>
            <a:srgbClr val="F26B43"/>
          </p15:clr>
        </p15:guide>
        <p15:guide id="25" orient="horz" pos="2685">
          <p15:clr>
            <a:srgbClr val="F26B43"/>
          </p15:clr>
        </p15:guide>
        <p15:guide id="26" orient="horz" pos="2790">
          <p15:clr>
            <a:srgbClr val="F26B43"/>
          </p15:clr>
        </p15:guide>
        <p15:guide id="27" orient="horz" pos="567">
          <p15:clr>
            <a:srgbClr val="F26B43"/>
          </p15:clr>
        </p15:guide>
        <p15:guide id="28" pos="1483">
          <p15:clr>
            <a:srgbClr val="5ACBF0"/>
          </p15:clr>
        </p15:guide>
        <p15:guide id="29" pos="1567">
          <p15:clr>
            <a:srgbClr val="5ACBF0"/>
          </p15:clr>
        </p15:guide>
        <p15:guide id="30" pos="1116">
          <p15:clr>
            <a:srgbClr val="5ACBF0"/>
          </p15:clr>
        </p15:guide>
        <p15:guide id="31" pos="1033">
          <p15:clr>
            <a:srgbClr val="5ACBF0"/>
          </p15:clr>
        </p15:guide>
        <p15:guide id="32" pos="666">
          <p15:clr>
            <a:srgbClr val="5ACBF0"/>
          </p15:clr>
        </p15:guide>
        <p15:guide id="33" pos="583">
          <p15:clr>
            <a:srgbClr val="5ACBF0"/>
          </p15:clr>
        </p15:guide>
        <p15:guide id="34" pos="1935">
          <p15:clr>
            <a:srgbClr val="5ACBF0"/>
          </p15:clr>
        </p15:guide>
        <p15:guide id="35" pos="2020">
          <p15:clr>
            <a:srgbClr val="5ACBF0"/>
          </p15:clr>
        </p15:guide>
        <p15:guide id="36" pos="2385">
          <p15:clr>
            <a:srgbClr val="5ACBF0"/>
          </p15:clr>
        </p15:guide>
        <p15:guide id="37" pos="2470">
          <p15:clr>
            <a:srgbClr val="5ACBF0"/>
          </p15:clr>
        </p15:guide>
        <p15:guide id="38" pos="2835">
          <p15:clr>
            <a:srgbClr val="5ACBF0"/>
          </p15:clr>
        </p15:guide>
        <p15:guide id="39" pos="2921">
          <p15:clr>
            <a:srgbClr val="5ACBF0"/>
          </p15:clr>
        </p15:guide>
        <p15:guide id="40" pos="3287">
          <p15:clr>
            <a:srgbClr val="5ACBF0"/>
          </p15:clr>
        </p15:guide>
        <p15:guide id="41" pos="3373">
          <p15:clr>
            <a:srgbClr val="5ACBF0"/>
          </p15:clr>
        </p15:guide>
        <p15:guide id="42" pos="3739">
          <p15:clr>
            <a:srgbClr val="5ACBF0"/>
          </p15:clr>
        </p15:guide>
        <p15:guide id="43" pos="3821">
          <p15:clr>
            <a:srgbClr val="5ACBF0"/>
          </p15:clr>
        </p15:guide>
        <p15:guide id="44" pos="4189">
          <p15:clr>
            <a:srgbClr val="5ACBF0"/>
          </p15:clr>
        </p15:guide>
        <p15:guide id="45" pos="4275">
          <p15:clr>
            <a:srgbClr val="5ACBF0"/>
          </p15:clr>
        </p15:guide>
        <p15:guide id="46" pos="4643">
          <p15:clr>
            <a:srgbClr val="5ACBF0"/>
          </p15:clr>
        </p15:guide>
        <p15:guide id="47" pos="4725">
          <p15:clr>
            <a:srgbClr val="5ACBF0"/>
          </p15:clr>
        </p15:guide>
        <p15:guide id="48" pos="5090">
          <p15:clr>
            <a:srgbClr val="5ACBF0"/>
          </p15:clr>
        </p15:guide>
        <p15:guide id="49" pos="5175">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576" name="Shape 1576"/>
        <p:cNvGrpSpPr/>
        <p:nvPr/>
      </p:nvGrpSpPr>
      <p:grpSpPr>
        <a:xfrm>
          <a:off x="0" y="0"/>
          <a:ext cx="0" cy="0"/>
          <a:chOff x="0" y="0"/>
          <a:chExt cx="0" cy="0"/>
        </a:xfrm>
      </p:grpSpPr>
      <p:pic>
        <p:nvPicPr>
          <p:cNvPr id="1577" name="Google Shape;1577;p205"/>
          <p:cNvPicPr preferRelativeResize="0"/>
          <p:nvPr/>
        </p:nvPicPr>
        <p:blipFill rotWithShape="1">
          <a:blip r:embed="rId1">
            <a:alphaModFix/>
          </a:blip>
          <a:srcRect b="0" l="0" r="0" t="0"/>
          <a:stretch/>
        </p:blipFill>
        <p:spPr>
          <a:xfrm>
            <a:off x="7309249" y="4776433"/>
            <a:ext cx="1605199" cy="223165"/>
          </a:xfrm>
          <a:prstGeom prst="rect">
            <a:avLst/>
          </a:prstGeom>
          <a:noFill/>
          <a:ln>
            <a:noFill/>
          </a:ln>
        </p:spPr>
      </p:pic>
      <p:pic>
        <p:nvPicPr>
          <p:cNvPr id="1578" name="Google Shape;1578;p20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579" name="Google Shape;1579;p205"/>
          <p:cNvSpPr txBox="1"/>
          <p:nvPr>
            <p:ph type="title"/>
          </p:nvPr>
        </p:nvSpPr>
        <p:spPr>
          <a:xfrm>
            <a:off x="342047" y="232795"/>
            <a:ext cx="8459906" cy="674947"/>
          </a:xfrm>
          <a:prstGeom prst="rect">
            <a:avLst/>
          </a:prstGeom>
          <a:noFill/>
          <a:ln>
            <a:noFill/>
          </a:ln>
        </p:spPr>
        <p:txBody>
          <a:bodyPr anchorCtr="0" anchor="t" bIns="0" lIns="0" spcFirstLastPara="1" rIns="0" wrap="square" tIns="61700"/>
          <a:lstStyle>
            <a:lvl1pPr lvl="0" marR="0" rtl="0" algn="ctr">
              <a:lnSpc>
                <a:spcPct val="86000"/>
              </a:lnSpc>
              <a:spcBef>
                <a:spcPts val="0"/>
              </a:spcBef>
              <a:spcAft>
                <a:spcPts val="0"/>
              </a:spcAft>
              <a:buClr>
                <a:schemeClr val="dk1"/>
              </a:buClr>
              <a:buSzPts val="2700"/>
              <a:buFont typeface="Arial"/>
              <a:buNone/>
              <a:defRPr b="1" i="0" sz="27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580" name="Google Shape;1580;p205"/>
          <p:cNvSpPr txBox="1"/>
          <p:nvPr>
            <p:ph idx="1" type="body"/>
          </p:nvPr>
        </p:nvSpPr>
        <p:spPr>
          <a:xfrm>
            <a:off x="342047" y="952804"/>
            <a:ext cx="8459904" cy="3475103"/>
          </a:xfrm>
          <a:prstGeom prst="rect">
            <a:avLst/>
          </a:prstGeom>
          <a:noFill/>
          <a:ln>
            <a:noFill/>
          </a:ln>
        </p:spPr>
        <p:txBody>
          <a:bodyPr anchorCtr="0" anchor="t" bIns="34275" lIns="0" spcFirstLastPara="1" rIns="0" wrap="square" tIns="137150"/>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dk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dk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dk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23850" lvl="7" marL="3657600" marR="0" rtl="0" algn="l">
              <a:lnSpc>
                <a:spcPct val="95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228600" lvl="8" marL="4114800" marR="0" rtl="0" algn="l">
              <a:lnSpc>
                <a:spcPct val="95000"/>
              </a:lnSpc>
              <a:spcBef>
                <a:spcPts val="500"/>
              </a:spcBef>
              <a:spcAft>
                <a:spcPts val="20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581" name="Google Shape;1581;p205"/>
          <p:cNvSpPr txBox="1"/>
          <p:nvPr/>
        </p:nvSpPr>
        <p:spPr>
          <a:xfrm>
            <a:off x="5365376" y="26149"/>
            <a:ext cx="3775396"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sz="1100"/>
          </a:p>
        </p:txBody>
      </p:sp>
      <p:sp>
        <p:nvSpPr>
          <p:cNvPr id="1582" name="Google Shape;1582;p205"/>
          <p:cNvSpPr txBox="1"/>
          <p:nvPr/>
        </p:nvSpPr>
        <p:spPr>
          <a:xfrm>
            <a:off x="4975584" y="-348526"/>
            <a:ext cx="4118296"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515151"/>
                </a:solidFill>
                <a:latin typeface="Arial"/>
                <a:ea typeface="Arial"/>
                <a:cs typeface="Arial"/>
                <a:sym typeface="Arial"/>
              </a:rPr>
              <a:t>© 2018 SPLUNK INC. CONFIDENTIAL INFORMATION. DO NOT DISTRIBUTE.</a:t>
            </a:r>
            <a:endParaRPr sz="1100"/>
          </a:p>
        </p:txBody>
      </p:sp>
    </p:spTree>
  </p:cSld>
  <p:clrMap accent1="accent1" accent2="accent2" accent3="accent3" accent4="accent4" accent5="accent5" accent6="accent6" bg1="lt1" bg2="dk2" tx1="dk1" tx2="lt2" folHlink="folHlink" hlink="hlink"/>
  <p:sldLayoutIdLst>
    <p:sldLayoutId id="2147483848" r:id="rId3"/>
    <p:sldLayoutId id="2147483849" r:id="rId4"/>
    <p:sldLayoutId id="2147483850" r:id="rId5"/>
    <p:sldLayoutId id="2147483851" r:id="rId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43">
          <p15:clr>
            <a:srgbClr val="F26B43"/>
          </p15:clr>
        </p15:guide>
        <p15:guide id="2" pos="5545">
          <p15:clr>
            <a:srgbClr val="5ACBF0"/>
          </p15:clr>
        </p15:guide>
        <p15:guide id="3" orient="horz" pos="2893">
          <p15:clr>
            <a:srgbClr val="F26B43"/>
          </p15:clr>
        </p15:guide>
        <p15:guide id="4" orient="horz" pos="459">
          <p15:clr>
            <a:srgbClr val="F26B43"/>
          </p15:clr>
        </p15:guide>
        <p15:guide id="5" pos="215">
          <p15:clr>
            <a:srgbClr val="5ACBF0"/>
          </p15:clr>
        </p15:guide>
        <p15:guide id="6" orient="horz" pos="671">
          <p15:clr>
            <a:srgbClr val="F26B43"/>
          </p15:clr>
        </p15:guide>
        <p15:guide id="7" orient="horz" pos="778">
          <p15:clr>
            <a:srgbClr val="F26B43"/>
          </p15:clr>
        </p15:guide>
        <p15:guide id="8" orient="horz" pos="882">
          <p15:clr>
            <a:srgbClr val="F26B43"/>
          </p15:clr>
        </p15:guide>
        <p15:guide id="9" orient="horz" pos="990">
          <p15:clr>
            <a:srgbClr val="F26B43"/>
          </p15:clr>
        </p15:guide>
        <p15:guide id="10" orient="horz" pos="1093">
          <p15:clr>
            <a:srgbClr val="F26B43"/>
          </p15:clr>
        </p15:guide>
        <p15:guide id="11" orient="horz" pos="1203">
          <p15:clr>
            <a:srgbClr val="F26B43"/>
          </p15:clr>
        </p15:guide>
        <p15:guide id="12" orient="horz" pos="1307">
          <p15:clr>
            <a:srgbClr val="F26B43"/>
          </p15:clr>
        </p15:guide>
        <p15:guide id="13" orient="horz" pos="1411">
          <p15:clr>
            <a:srgbClr val="F26B43"/>
          </p15:clr>
        </p15:guide>
        <p15:guide id="14" orient="horz" pos="1517">
          <p15:clr>
            <a:srgbClr val="F26B43"/>
          </p15:clr>
        </p15:guide>
        <p15:guide id="15" orient="horz" pos="1624">
          <p15:clr>
            <a:srgbClr val="F26B43"/>
          </p15:clr>
        </p15:guide>
        <p15:guide id="16" orient="horz" pos="1732">
          <p15:clr>
            <a:srgbClr val="F26B43"/>
          </p15:clr>
        </p15:guide>
        <p15:guide id="17" orient="horz" pos="1837">
          <p15:clr>
            <a:srgbClr val="F26B43"/>
          </p15:clr>
        </p15:guide>
        <p15:guide id="18" orient="horz" pos="1941">
          <p15:clr>
            <a:srgbClr val="F26B43"/>
          </p15:clr>
        </p15:guide>
        <p15:guide id="19" orient="horz" pos="2047">
          <p15:clr>
            <a:srgbClr val="F26B43"/>
          </p15:clr>
        </p15:guide>
        <p15:guide id="20" orient="horz" pos="2155">
          <p15:clr>
            <a:srgbClr val="F26B43"/>
          </p15:clr>
        </p15:guide>
        <p15:guide id="21" orient="horz" pos="2258">
          <p15:clr>
            <a:srgbClr val="F26B43"/>
          </p15:clr>
        </p15:guide>
        <p15:guide id="22" orient="horz" pos="2368">
          <p15:clr>
            <a:srgbClr val="F26B43"/>
          </p15:clr>
        </p15:guide>
        <p15:guide id="23" orient="horz" pos="2472">
          <p15:clr>
            <a:srgbClr val="F26B43"/>
          </p15:clr>
        </p15:guide>
        <p15:guide id="24" orient="horz" pos="2574">
          <p15:clr>
            <a:srgbClr val="F26B43"/>
          </p15:clr>
        </p15:guide>
        <p15:guide id="25" orient="horz" pos="2685">
          <p15:clr>
            <a:srgbClr val="F26B43"/>
          </p15:clr>
        </p15:guide>
        <p15:guide id="26" orient="horz" pos="2790">
          <p15:clr>
            <a:srgbClr val="F26B43"/>
          </p15:clr>
        </p15:guide>
        <p15:guide id="27" orient="horz" pos="567">
          <p15:clr>
            <a:srgbClr val="F26B43"/>
          </p15:clr>
        </p15:guide>
        <p15:guide id="28" pos="1483">
          <p15:clr>
            <a:srgbClr val="5ACBF0"/>
          </p15:clr>
        </p15:guide>
        <p15:guide id="29" pos="1567">
          <p15:clr>
            <a:srgbClr val="5ACBF0"/>
          </p15:clr>
        </p15:guide>
        <p15:guide id="30" pos="1116">
          <p15:clr>
            <a:srgbClr val="5ACBF0"/>
          </p15:clr>
        </p15:guide>
        <p15:guide id="31" pos="1033">
          <p15:clr>
            <a:srgbClr val="5ACBF0"/>
          </p15:clr>
        </p15:guide>
        <p15:guide id="32" pos="666">
          <p15:clr>
            <a:srgbClr val="5ACBF0"/>
          </p15:clr>
        </p15:guide>
        <p15:guide id="33" pos="583">
          <p15:clr>
            <a:srgbClr val="5ACBF0"/>
          </p15:clr>
        </p15:guide>
        <p15:guide id="34" pos="1935">
          <p15:clr>
            <a:srgbClr val="5ACBF0"/>
          </p15:clr>
        </p15:guide>
        <p15:guide id="35" pos="2020">
          <p15:clr>
            <a:srgbClr val="5ACBF0"/>
          </p15:clr>
        </p15:guide>
        <p15:guide id="36" pos="2385">
          <p15:clr>
            <a:srgbClr val="5ACBF0"/>
          </p15:clr>
        </p15:guide>
        <p15:guide id="37" pos="2470">
          <p15:clr>
            <a:srgbClr val="5ACBF0"/>
          </p15:clr>
        </p15:guide>
        <p15:guide id="38" pos="2835">
          <p15:clr>
            <a:srgbClr val="5ACBF0"/>
          </p15:clr>
        </p15:guide>
        <p15:guide id="39" pos="2921">
          <p15:clr>
            <a:srgbClr val="5ACBF0"/>
          </p15:clr>
        </p15:guide>
        <p15:guide id="40" pos="3287">
          <p15:clr>
            <a:srgbClr val="5ACBF0"/>
          </p15:clr>
        </p15:guide>
        <p15:guide id="41" pos="3373">
          <p15:clr>
            <a:srgbClr val="5ACBF0"/>
          </p15:clr>
        </p15:guide>
        <p15:guide id="42" pos="3739">
          <p15:clr>
            <a:srgbClr val="5ACBF0"/>
          </p15:clr>
        </p15:guide>
        <p15:guide id="43" pos="3821">
          <p15:clr>
            <a:srgbClr val="5ACBF0"/>
          </p15:clr>
        </p15:guide>
        <p15:guide id="44" pos="4189">
          <p15:clr>
            <a:srgbClr val="5ACBF0"/>
          </p15:clr>
        </p15:guide>
        <p15:guide id="45" pos="4275">
          <p15:clr>
            <a:srgbClr val="5ACBF0"/>
          </p15:clr>
        </p15:guide>
        <p15:guide id="46" pos="4643">
          <p15:clr>
            <a:srgbClr val="5ACBF0"/>
          </p15:clr>
        </p15:guide>
        <p15:guide id="47" pos="4725">
          <p15:clr>
            <a:srgbClr val="5ACBF0"/>
          </p15:clr>
        </p15:guide>
        <p15:guide id="48" pos="5090">
          <p15:clr>
            <a:srgbClr val="5ACBF0"/>
          </p15:clr>
        </p15:guide>
        <p15:guide id="49" pos="5175">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1599" name="Shape 1599"/>
        <p:cNvGrpSpPr/>
        <p:nvPr/>
      </p:nvGrpSpPr>
      <p:grpSpPr>
        <a:xfrm>
          <a:off x="0" y="0"/>
          <a:ext cx="0" cy="0"/>
          <a:chOff x="0" y="0"/>
          <a:chExt cx="0" cy="0"/>
        </a:xfrm>
      </p:grpSpPr>
      <p:pic>
        <p:nvPicPr>
          <p:cNvPr id="1600" name="Google Shape;1600;p210"/>
          <p:cNvPicPr preferRelativeResize="0"/>
          <p:nvPr/>
        </p:nvPicPr>
        <p:blipFill rotWithShape="1">
          <a:blip r:embed="rId1">
            <a:alphaModFix/>
          </a:blip>
          <a:srcRect b="0" l="0" r="0" t="0"/>
          <a:stretch/>
        </p:blipFill>
        <p:spPr>
          <a:xfrm>
            <a:off x="7309249" y="4776433"/>
            <a:ext cx="1605150" cy="223200"/>
          </a:xfrm>
          <a:prstGeom prst="rect">
            <a:avLst/>
          </a:prstGeom>
          <a:noFill/>
          <a:ln>
            <a:noFill/>
          </a:ln>
        </p:spPr>
      </p:pic>
      <p:pic>
        <p:nvPicPr>
          <p:cNvPr id="1601" name="Google Shape;1601;p21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602" name="Google Shape;1602;p210"/>
          <p:cNvSpPr txBox="1"/>
          <p:nvPr>
            <p:ph type="title"/>
          </p:nvPr>
        </p:nvSpPr>
        <p:spPr>
          <a:xfrm>
            <a:off x="342056" y="232798"/>
            <a:ext cx="8460000" cy="505200"/>
          </a:xfrm>
          <a:prstGeom prst="rect">
            <a:avLst/>
          </a:prstGeom>
          <a:noFill/>
          <a:ln>
            <a:noFill/>
          </a:ln>
        </p:spPr>
        <p:txBody>
          <a:bodyPr anchorCtr="0" anchor="t" bIns="68575" lIns="68575" spcFirstLastPara="1" rIns="68575" wrap="square" tIns="68575"/>
          <a:lstStyle>
            <a:lvl1pPr lvl="0" marR="0" rtl="0" algn="ctr">
              <a:lnSpc>
                <a:spcPct val="86000"/>
              </a:lnSpc>
              <a:spcBef>
                <a:spcPts val="0"/>
              </a:spcBef>
              <a:spcAft>
                <a:spcPts val="0"/>
              </a:spcAft>
              <a:buClr>
                <a:schemeClr val="lt1"/>
              </a:buClr>
              <a:buSzPts val="1100"/>
              <a:buFont typeface="Arial"/>
              <a:buNone/>
              <a:defRPr b="1" i="0" sz="27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03" name="Google Shape;1603;p210"/>
          <p:cNvSpPr txBox="1"/>
          <p:nvPr>
            <p:ph idx="1" type="body"/>
          </p:nvPr>
        </p:nvSpPr>
        <p:spPr>
          <a:xfrm>
            <a:off x="342047" y="952804"/>
            <a:ext cx="8460000" cy="3475200"/>
          </a:xfrm>
          <a:prstGeom prst="rect">
            <a:avLst/>
          </a:prstGeom>
          <a:noFill/>
          <a:ln>
            <a:noFill/>
          </a:ln>
        </p:spPr>
        <p:txBody>
          <a:bodyPr anchorCtr="0" anchor="t" bIns="68575" lIns="68575" spcFirstLastPara="1" rIns="68575" wrap="square" tIns="68575"/>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100"/>
              <a:buFont typeface="Arial"/>
              <a:buNone/>
              <a:defRPr b="0" i="0" sz="1200" u="none" cap="none" strike="noStrike">
                <a:solidFill>
                  <a:schemeClr val="lt1"/>
                </a:solidFill>
                <a:latin typeface="Arial"/>
                <a:ea typeface="Arial"/>
                <a:cs typeface="Arial"/>
                <a:sym typeface="Arial"/>
              </a:defRPr>
            </a:lvl9pPr>
          </a:lstStyle>
          <a:p/>
        </p:txBody>
      </p:sp>
      <p:sp>
        <p:nvSpPr>
          <p:cNvPr id="1604" name="Google Shape;1604;p210"/>
          <p:cNvSpPr txBox="1"/>
          <p:nvPr/>
        </p:nvSpPr>
        <p:spPr>
          <a:xfrm>
            <a:off x="5365376" y="26149"/>
            <a:ext cx="37755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858585"/>
                </a:solidFill>
                <a:latin typeface="Arial"/>
                <a:ea typeface="Arial"/>
                <a:cs typeface="Arial"/>
                <a:sym typeface="Arial"/>
              </a:rPr>
              <a:t>© 2018 SPLUNK INC. FOR INTERNAL USE ONLY.</a:t>
            </a:r>
            <a:endParaRPr b="0" i="0" sz="600" u="none" cap="none" strike="noStrike">
              <a:solidFill>
                <a:srgbClr val="858585"/>
              </a:solidFill>
              <a:latin typeface="Arial"/>
              <a:ea typeface="Arial"/>
              <a:cs typeface="Arial"/>
              <a:sym typeface="Arial"/>
            </a:endParaRPr>
          </a:p>
        </p:txBody>
      </p:sp>
      <p:sp>
        <p:nvSpPr>
          <p:cNvPr id="1605" name="Google Shape;1605;p210"/>
          <p:cNvSpPr txBox="1"/>
          <p:nvPr/>
        </p:nvSpPr>
        <p:spPr>
          <a:xfrm>
            <a:off x="5022476" y="-3635897"/>
            <a:ext cx="4118400" cy="1617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515151"/>
                </a:solidFill>
                <a:latin typeface="Arial"/>
                <a:ea typeface="Arial"/>
                <a:cs typeface="Arial"/>
                <a:sym typeface="Arial"/>
              </a:rPr>
              <a:t>© 2018 SPLUNK INC. CONFIDENTIAL INFORMATION. DO NOT DISTRIBUTE.</a:t>
            </a:r>
            <a:endParaRPr b="0" i="0" sz="600" u="none" cap="none" strike="noStrike">
              <a:solidFill>
                <a:srgbClr val="51515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 id="2147483884" r:id="rId35"/>
    <p:sldLayoutId id="2147483885" r:id="rId36"/>
    <p:sldLayoutId id="2147483886" r:id="rId37"/>
    <p:sldLayoutId id="2147483887" r:id="rId38"/>
    <p:sldLayoutId id="2147483888" r:id="rId39"/>
    <p:sldLayoutId id="2147483889" r:id="rId40"/>
    <p:sldLayoutId id="2147483890" r:id="rId41"/>
    <p:sldLayoutId id="2147483891" r:id="rId42"/>
    <p:sldLayoutId id="2147483892" r:id="rId43"/>
    <p:sldLayoutId id="2147483893" r:id="rId44"/>
    <p:sldLayoutId id="2147483894" r:id="rId45"/>
    <p:sldLayoutId id="2147483895" r:id="rId46"/>
    <p:sldLayoutId id="2147483896" r:id="rId47"/>
    <p:sldLayoutId id="2147483897" r:id="rId48"/>
    <p:sldLayoutId id="2147483898" r:id="rId49"/>
    <p:sldLayoutId id="2147483899" r:id="rId50"/>
    <p:sldLayoutId id="2147483900" r:id="rId51"/>
    <p:sldLayoutId id="2147483901" r:id="rId52"/>
    <p:sldLayoutId id="2147483902" r:id="rId53"/>
    <p:sldLayoutId id="2147483903" r:id="rId54"/>
    <p:sldLayoutId id="2147483904" r:id="rId5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38" name="Shape 2038"/>
        <p:cNvGrpSpPr/>
        <p:nvPr/>
      </p:nvGrpSpPr>
      <p:grpSpPr>
        <a:xfrm>
          <a:off x="0" y="0"/>
          <a:ext cx="0" cy="0"/>
          <a:chOff x="0" y="0"/>
          <a:chExt cx="0" cy="0"/>
        </a:xfrm>
      </p:grpSpPr>
      <p:sp>
        <p:nvSpPr>
          <p:cNvPr id="2039" name="Google Shape;2039;p2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040" name="Google Shape;2040;p26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41" name="Google Shape;2041;p2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42" name="Google Shape;2042;p2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43" name="Google Shape;2043;p2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2115" name="Shape 2115"/>
        <p:cNvGrpSpPr/>
        <p:nvPr/>
      </p:nvGrpSpPr>
      <p:grpSpPr>
        <a:xfrm>
          <a:off x="0" y="0"/>
          <a:ext cx="0" cy="0"/>
          <a:chOff x="0" y="0"/>
          <a:chExt cx="0" cy="0"/>
        </a:xfrm>
      </p:grpSpPr>
      <p:pic>
        <p:nvPicPr>
          <p:cNvPr id="2116" name="Google Shape;2116;p277"/>
          <p:cNvPicPr preferRelativeResize="0"/>
          <p:nvPr/>
        </p:nvPicPr>
        <p:blipFill rotWithShape="1">
          <a:blip r:embed="rId1">
            <a:alphaModFix/>
          </a:blip>
          <a:srcRect b="0" l="0" r="0" t="0"/>
          <a:stretch/>
        </p:blipFill>
        <p:spPr>
          <a:xfrm>
            <a:off x="7309249" y="4776433"/>
            <a:ext cx="1605199" cy="223165"/>
          </a:xfrm>
          <a:prstGeom prst="rect">
            <a:avLst/>
          </a:prstGeom>
          <a:noFill/>
          <a:ln>
            <a:noFill/>
          </a:ln>
        </p:spPr>
      </p:pic>
      <p:pic>
        <p:nvPicPr>
          <p:cNvPr id="2117" name="Google Shape;2117;p27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118" name="Google Shape;2118;p277"/>
          <p:cNvSpPr txBox="1"/>
          <p:nvPr>
            <p:ph type="title"/>
          </p:nvPr>
        </p:nvSpPr>
        <p:spPr>
          <a:xfrm>
            <a:off x="342047" y="232795"/>
            <a:ext cx="8459906" cy="674947"/>
          </a:xfrm>
          <a:prstGeom prst="rect">
            <a:avLst/>
          </a:prstGeom>
          <a:noFill/>
          <a:ln>
            <a:noFill/>
          </a:ln>
        </p:spPr>
        <p:txBody>
          <a:bodyPr anchorCtr="0" anchor="t" bIns="0" lIns="0" spcFirstLastPara="1" rIns="0" wrap="square" tIns="61700"/>
          <a:lstStyle>
            <a:lvl1pPr lvl="0" marR="0" rtl="0" algn="ctr">
              <a:lnSpc>
                <a:spcPct val="86000"/>
              </a:lnSpc>
              <a:spcBef>
                <a:spcPts val="0"/>
              </a:spcBef>
              <a:spcAft>
                <a:spcPts val="0"/>
              </a:spcAft>
              <a:buClr>
                <a:schemeClr val="lt1"/>
              </a:buClr>
              <a:buSzPts val="2700"/>
              <a:buFont typeface="Arial"/>
              <a:buNone/>
              <a:defRPr b="1" i="0" sz="2700" u="none" cap="none" strike="noStrik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119" name="Google Shape;2119;p277"/>
          <p:cNvSpPr txBox="1"/>
          <p:nvPr>
            <p:ph idx="1" type="body"/>
          </p:nvPr>
        </p:nvSpPr>
        <p:spPr>
          <a:xfrm>
            <a:off x="342047" y="952804"/>
            <a:ext cx="8459904" cy="3475103"/>
          </a:xfrm>
          <a:prstGeom prst="rect">
            <a:avLst/>
          </a:prstGeom>
          <a:noFill/>
          <a:ln>
            <a:noFill/>
          </a:ln>
        </p:spPr>
        <p:txBody>
          <a:bodyPr anchorCtr="0" anchor="t" bIns="34275" lIns="0" spcFirstLastPara="1" rIns="0" wrap="square" tIns="137150"/>
          <a:lstStyle>
            <a:lvl1pPr indent="-311150" lvl="0" marL="457200" marR="0" rtl="0" algn="l">
              <a:lnSpc>
                <a:spcPct val="92000"/>
              </a:lnSpc>
              <a:spcBef>
                <a:spcPts val="500"/>
              </a:spcBef>
              <a:spcAft>
                <a:spcPts val="0"/>
              </a:spcAft>
              <a:buClr>
                <a:schemeClr val="accent1"/>
              </a:buClr>
              <a:buSzPts val="1300"/>
              <a:buFont typeface="Merriweather Sans"/>
              <a:buChar char="▶"/>
              <a:defRPr b="0" i="0" sz="1800" u="none" cap="none" strike="noStrike">
                <a:solidFill>
                  <a:schemeClr val="lt1"/>
                </a:solidFill>
                <a:latin typeface="Arial"/>
                <a:ea typeface="Arial"/>
                <a:cs typeface="Arial"/>
                <a:sym typeface="Arial"/>
              </a:defRPr>
            </a:lvl1pPr>
            <a:lvl2pPr indent="-336550" lvl="1" marL="9144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2pPr>
            <a:lvl3pPr indent="-336550" lvl="2" marL="1371600" marR="0" rtl="0" algn="l">
              <a:lnSpc>
                <a:spcPct val="95000"/>
              </a:lnSpc>
              <a:spcBef>
                <a:spcPts val="500"/>
              </a:spcBef>
              <a:spcAft>
                <a:spcPts val="0"/>
              </a:spcAft>
              <a:buClr>
                <a:schemeClr val="accent1"/>
              </a:buClr>
              <a:buSzPts val="1700"/>
              <a:buFont typeface="Arial"/>
              <a:buChar char="•"/>
              <a:defRPr b="0" i="0" sz="1500" u="none" cap="none" strike="noStrike">
                <a:solidFill>
                  <a:schemeClr val="lt2"/>
                </a:solidFill>
                <a:latin typeface="Arial"/>
                <a:ea typeface="Arial"/>
                <a:cs typeface="Arial"/>
                <a:sym typeface="Arial"/>
              </a:defRPr>
            </a:lvl3pPr>
            <a:lvl4pPr indent="-304800" lvl="3" marL="1828800" marR="0" rtl="0" algn="l">
              <a:lnSpc>
                <a:spcPct val="95000"/>
              </a:lnSpc>
              <a:spcBef>
                <a:spcPts val="500"/>
              </a:spcBef>
              <a:spcAft>
                <a:spcPts val="0"/>
              </a:spcAft>
              <a:buClr>
                <a:schemeClr val="accent1"/>
              </a:buClr>
              <a:buSzPts val="1200"/>
              <a:buFont typeface="Arial"/>
              <a:buChar char="−"/>
              <a:defRPr b="0" i="0" sz="1200" u="none" cap="none" strike="noStrike">
                <a:solidFill>
                  <a:schemeClr val="lt2"/>
                </a:solidFill>
                <a:latin typeface="Arial"/>
                <a:ea typeface="Arial"/>
                <a:cs typeface="Arial"/>
                <a:sym typeface="Arial"/>
              </a:defRPr>
            </a:lvl4pPr>
            <a:lvl5pPr indent="-323850" lvl="4" marL="2286000" marR="0" rtl="0" algn="l">
              <a:lnSpc>
                <a:spcPct val="95000"/>
              </a:lnSpc>
              <a:spcBef>
                <a:spcPts val="500"/>
              </a:spcBef>
              <a:spcAft>
                <a:spcPts val="0"/>
              </a:spcAft>
              <a:buClr>
                <a:schemeClr val="accent1"/>
              </a:buClr>
              <a:buSzPts val="1500"/>
              <a:buFont typeface="Arial"/>
              <a:buChar char="​"/>
              <a:defRPr b="0" i="0" sz="1500" u="none" cap="none" strike="noStrike">
                <a:solidFill>
                  <a:schemeClr val="accent1"/>
                </a:solidFill>
                <a:latin typeface="Arial"/>
                <a:ea typeface="Arial"/>
                <a:cs typeface="Arial"/>
                <a:sym typeface="Arial"/>
              </a:defRPr>
            </a:lvl5pPr>
            <a:lvl6pPr indent="-361950" lvl="5" marL="2743200" marR="0" rtl="0" algn="l">
              <a:lnSpc>
                <a:spcPct val="95000"/>
              </a:lnSpc>
              <a:spcBef>
                <a:spcPts val="500"/>
              </a:spcBef>
              <a:spcAft>
                <a:spcPts val="0"/>
              </a:spcAft>
              <a:buClr>
                <a:schemeClr val="accent1"/>
              </a:buClr>
              <a:buSzPts val="2100"/>
              <a:buFont typeface="Arial"/>
              <a:buChar char="​"/>
              <a:defRPr b="1" i="0" sz="2100" u="none" cap="none" strike="noStrike">
                <a:solidFill>
                  <a:schemeClr val="accent1"/>
                </a:solidFill>
                <a:latin typeface="Arial"/>
                <a:ea typeface="Arial"/>
                <a:cs typeface="Arial"/>
                <a:sym typeface="Arial"/>
              </a:defRPr>
            </a:lvl6pPr>
            <a:lvl7pPr indent="-342900" lvl="6" marL="3200400" marR="0" rtl="0" algn="l">
              <a:lnSpc>
                <a:spcPct val="95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23850" lvl="7" marL="3657600" marR="0" rtl="0" algn="l">
              <a:lnSpc>
                <a:spcPct val="95000"/>
              </a:lnSpc>
              <a:spcBef>
                <a:spcPts val="5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228600" lvl="8" marL="4114800" marR="0" rtl="0" algn="l">
              <a:lnSpc>
                <a:spcPct val="95000"/>
              </a:lnSpc>
              <a:spcBef>
                <a:spcPts val="500"/>
              </a:spcBef>
              <a:spcAft>
                <a:spcPts val="200"/>
              </a:spcAft>
              <a:buClr>
                <a:schemeClr val="lt1"/>
              </a:buClr>
              <a:buSzPts val="1200"/>
              <a:buFont typeface="Arial"/>
              <a:buNone/>
              <a:defRPr b="0" i="0" sz="1200" u="none" cap="none" strike="noStrike">
                <a:solidFill>
                  <a:schemeClr val="lt1"/>
                </a:solidFill>
                <a:latin typeface="Arial"/>
                <a:ea typeface="Arial"/>
                <a:cs typeface="Arial"/>
                <a:sym typeface="Arial"/>
              </a:defRPr>
            </a:lvl9pPr>
          </a:lstStyle>
          <a:p/>
        </p:txBody>
      </p:sp>
      <p:sp>
        <p:nvSpPr>
          <p:cNvPr id="2120" name="Google Shape;2120;p277"/>
          <p:cNvSpPr txBox="1"/>
          <p:nvPr/>
        </p:nvSpPr>
        <p:spPr>
          <a:xfrm>
            <a:off x="5365376" y="26149"/>
            <a:ext cx="3775396"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858585"/>
                </a:solidFill>
                <a:latin typeface="Arial"/>
                <a:ea typeface="Arial"/>
                <a:cs typeface="Arial"/>
                <a:sym typeface="Arial"/>
              </a:rPr>
              <a:t>© 2018 SPLUNK INC.</a:t>
            </a:r>
            <a:endParaRPr sz="1100"/>
          </a:p>
        </p:txBody>
      </p:sp>
      <p:sp>
        <p:nvSpPr>
          <p:cNvPr id="2121" name="Google Shape;2121;p277"/>
          <p:cNvSpPr txBox="1"/>
          <p:nvPr/>
        </p:nvSpPr>
        <p:spPr>
          <a:xfrm>
            <a:off x="4975584" y="-348526"/>
            <a:ext cx="4118296" cy="161583"/>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600" u="none" cap="none" strike="noStrike">
                <a:solidFill>
                  <a:srgbClr val="515151"/>
                </a:solidFill>
                <a:latin typeface="Arial"/>
                <a:ea typeface="Arial"/>
                <a:cs typeface="Arial"/>
                <a:sym typeface="Arial"/>
              </a:rPr>
              <a:t>© 2018 SPLUNK INC. CONFIDENTIAL INFORMATION. DO NOT DISTRIBUTE.</a:t>
            </a:r>
            <a:endParaRPr sz="1100"/>
          </a:p>
        </p:txBody>
      </p:sp>
    </p:spTree>
  </p:cSld>
  <p:clrMap accent1="accent1" accent2="accent2" accent3="accent3" accent4="accent4" accent5="accent5" accent6="accent6" bg1="lt1" bg2="dk2" tx1="dk1" tx2="lt2" folHlink="folHlink" hlink="hlink"/>
  <p:sldLayoutIdLst>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 id="2147483947" r:id="rId33"/>
    <p:sldLayoutId id="2147483948" r:id="rId34"/>
    <p:sldLayoutId id="2147483949" r:id="rId35"/>
    <p:sldLayoutId id="2147483950" r:id="rId36"/>
    <p:sldLayoutId id="2147483951" r:id="rId37"/>
    <p:sldLayoutId id="2147483952" r:id="rId38"/>
    <p:sldLayoutId id="2147483953" r:id="rId39"/>
    <p:sldLayoutId id="2147483954" r:id="rId40"/>
    <p:sldLayoutId id="2147483955" r:id="rId41"/>
    <p:sldLayoutId id="2147483956" r:id="rId42"/>
    <p:sldLayoutId id="2147483957" r:id="rId43"/>
    <p:sldLayoutId id="2147483958" r:id="rId44"/>
    <p:sldLayoutId id="2147483959" r:id="rId45"/>
    <p:sldLayoutId id="2147483960" r:id="rId46"/>
    <p:sldLayoutId id="2147483961" r:id="rId47"/>
    <p:sldLayoutId id="2147483962" r:id="rId48"/>
    <p:sldLayoutId id="2147483963" r:id="rId49"/>
    <p:sldLayoutId id="2147483964" r:id="rId50"/>
    <p:sldLayoutId id="2147483965" r:id="rId51"/>
    <p:sldLayoutId id="2147483966" r:id="rId52"/>
    <p:sldLayoutId id="2147483967" r:id="rId53"/>
    <p:sldLayoutId id="2147483968" r:id="rId54"/>
    <p:sldLayoutId id="2147483969" r:id="rId55"/>
    <p:sldLayoutId id="2147483970" r:id="rId56"/>
    <p:sldLayoutId id="2147483971" r:id="rId57"/>
    <p:sldLayoutId id="2147483972" r:id="rId58"/>
    <p:sldLayoutId id="2147483973" r:id="rId59"/>
    <p:sldLayoutId id="2147483974" r:id="rId60"/>
    <p:sldLayoutId id="2147483975" r:id="rId61"/>
    <p:sldLayoutId id="2147483976" r:id="rId62"/>
    <p:sldLayoutId id="2147483977" r:id="rId63"/>
    <p:sldLayoutId id="2147483978" r:id="rId64"/>
    <p:sldLayoutId id="2147483979" r:id="rId6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43">
          <p15:clr>
            <a:srgbClr val="F26B43"/>
          </p15:clr>
        </p15:guide>
        <p15:guide id="2" pos="5545">
          <p15:clr>
            <a:srgbClr val="5ACBF0"/>
          </p15:clr>
        </p15:guide>
        <p15:guide id="3" orient="horz" pos="2893">
          <p15:clr>
            <a:srgbClr val="F26B43"/>
          </p15:clr>
        </p15:guide>
        <p15:guide id="4" orient="horz" pos="459">
          <p15:clr>
            <a:srgbClr val="F26B43"/>
          </p15:clr>
        </p15:guide>
        <p15:guide id="5" pos="215">
          <p15:clr>
            <a:srgbClr val="5ACBF0"/>
          </p15:clr>
        </p15:guide>
        <p15:guide id="6" orient="horz" pos="671">
          <p15:clr>
            <a:srgbClr val="F26B43"/>
          </p15:clr>
        </p15:guide>
        <p15:guide id="7" orient="horz" pos="778">
          <p15:clr>
            <a:srgbClr val="F26B43"/>
          </p15:clr>
        </p15:guide>
        <p15:guide id="8" orient="horz" pos="882">
          <p15:clr>
            <a:srgbClr val="F26B43"/>
          </p15:clr>
        </p15:guide>
        <p15:guide id="9" orient="horz" pos="990">
          <p15:clr>
            <a:srgbClr val="F26B43"/>
          </p15:clr>
        </p15:guide>
        <p15:guide id="10" orient="horz" pos="1093">
          <p15:clr>
            <a:srgbClr val="F26B43"/>
          </p15:clr>
        </p15:guide>
        <p15:guide id="11" orient="horz" pos="1203">
          <p15:clr>
            <a:srgbClr val="F26B43"/>
          </p15:clr>
        </p15:guide>
        <p15:guide id="12" orient="horz" pos="1307">
          <p15:clr>
            <a:srgbClr val="F26B43"/>
          </p15:clr>
        </p15:guide>
        <p15:guide id="13" orient="horz" pos="1411">
          <p15:clr>
            <a:srgbClr val="F26B43"/>
          </p15:clr>
        </p15:guide>
        <p15:guide id="14" orient="horz" pos="1517">
          <p15:clr>
            <a:srgbClr val="F26B43"/>
          </p15:clr>
        </p15:guide>
        <p15:guide id="15" orient="horz" pos="1624">
          <p15:clr>
            <a:srgbClr val="F26B43"/>
          </p15:clr>
        </p15:guide>
        <p15:guide id="16" orient="horz" pos="1732">
          <p15:clr>
            <a:srgbClr val="F26B43"/>
          </p15:clr>
        </p15:guide>
        <p15:guide id="17" orient="horz" pos="1837">
          <p15:clr>
            <a:srgbClr val="F26B43"/>
          </p15:clr>
        </p15:guide>
        <p15:guide id="18" orient="horz" pos="1941">
          <p15:clr>
            <a:srgbClr val="F26B43"/>
          </p15:clr>
        </p15:guide>
        <p15:guide id="19" orient="horz" pos="2047">
          <p15:clr>
            <a:srgbClr val="F26B43"/>
          </p15:clr>
        </p15:guide>
        <p15:guide id="20" orient="horz" pos="2155">
          <p15:clr>
            <a:srgbClr val="F26B43"/>
          </p15:clr>
        </p15:guide>
        <p15:guide id="21" orient="horz" pos="2258">
          <p15:clr>
            <a:srgbClr val="F26B43"/>
          </p15:clr>
        </p15:guide>
        <p15:guide id="22" orient="horz" pos="2368">
          <p15:clr>
            <a:srgbClr val="F26B43"/>
          </p15:clr>
        </p15:guide>
        <p15:guide id="23" orient="horz" pos="2472">
          <p15:clr>
            <a:srgbClr val="F26B43"/>
          </p15:clr>
        </p15:guide>
        <p15:guide id="24" orient="horz" pos="2574">
          <p15:clr>
            <a:srgbClr val="F26B43"/>
          </p15:clr>
        </p15:guide>
        <p15:guide id="25" orient="horz" pos="2685">
          <p15:clr>
            <a:srgbClr val="F26B43"/>
          </p15:clr>
        </p15:guide>
        <p15:guide id="26" orient="horz" pos="2790">
          <p15:clr>
            <a:srgbClr val="F26B43"/>
          </p15:clr>
        </p15:guide>
        <p15:guide id="27" orient="horz" pos="567">
          <p15:clr>
            <a:srgbClr val="F26B43"/>
          </p15:clr>
        </p15:guide>
        <p15:guide id="28" pos="1483">
          <p15:clr>
            <a:srgbClr val="5ACBF0"/>
          </p15:clr>
        </p15:guide>
        <p15:guide id="29" pos="1567">
          <p15:clr>
            <a:srgbClr val="5ACBF0"/>
          </p15:clr>
        </p15:guide>
        <p15:guide id="30" pos="1116">
          <p15:clr>
            <a:srgbClr val="5ACBF0"/>
          </p15:clr>
        </p15:guide>
        <p15:guide id="31" pos="1033">
          <p15:clr>
            <a:srgbClr val="5ACBF0"/>
          </p15:clr>
        </p15:guide>
        <p15:guide id="32" pos="666">
          <p15:clr>
            <a:srgbClr val="5ACBF0"/>
          </p15:clr>
        </p15:guide>
        <p15:guide id="33" pos="583">
          <p15:clr>
            <a:srgbClr val="5ACBF0"/>
          </p15:clr>
        </p15:guide>
        <p15:guide id="34" pos="1935">
          <p15:clr>
            <a:srgbClr val="5ACBF0"/>
          </p15:clr>
        </p15:guide>
        <p15:guide id="35" pos="2020">
          <p15:clr>
            <a:srgbClr val="5ACBF0"/>
          </p15:clr>
        </p15:guide>
        <p15:guide id="36" pos="2385">
          <p15:clr>
            <a:srgbClr val="5ACBF0"/>
          </p15:clr>
        </p15:guide>
        <p15:guide id="37" pos="2470">
          <p15:clr>
            <a:srgbClr val="5ACBF0"/>
          </p15:clr>
        </p15:guide>
        <p15:guide id="38" pos="2835">
          <p15:clr>
            <a:srgbClr val="5ACBF0"/>
          </p15:clr>
        </p15:guide>
        <p15:guide id="39" pos="2921">
          <p15:clr>
            <a:srgbClr val="5ACBF0"/>
          </p15:clr>
        </p15:guide>
        <p15:guide id="40" pos="3287">
          <p15:clr>
            <a:srgbClr val="5ACBF0"/>
          </p15:clr>
        </p15:guide>
        <p15:guide id="41" pos="3373">
          <p15:clr>
            <a:srgbClr val="5ACBF0"/>
          </p15:clr>
        </p15:guide>
        <p15:guide id="42" pos="3739">
          <p15:clr>
            <a:srgbClr val="5ACBF0"/>
          </p15:clr>
        </p15:guide>
        <p15:guide id="43" pos="3821">
          <p15:clr>
            <a:srgbClr val="5ACBF0"/>
          </p15:clr>
        </p15:guide>
        <p15:guide id="44" pos="4189">
          <p15:clr>
            <a:srgbClr val="5ACBF0"/>
          </p15:clr>
        </p15:guide>
        <p15:guide id="45" pos="4275">
          <p15:clr>
            <a:srgbClr val="5ACBF0"/>
          </p15:clr>
        </p15:guide>
        <p15:guide id="46" pos="4643">
          <p15:clr>
            <a:srgbClr val="5ACBF0"/>
          </p15:clr>
        </p15:guide>
        <p15:guide id="47" pos="4725">
          <p15:clr>
            <a:srgbClr val="5ACBF0"/>
          </p15:clr>
        </p15:guide>
        <p15:guide id="48" pos="5090">
          <p15:clr>
            <a:srgbClr val="5ACBF0"/>
          </p15:clr>
        </p15:guide>
        <p15:guide id="49" pos="5175">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10.xml"/><Relationship Id="rId3"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33.jpg"/><Relationship Id="rId5" Type="http://schemas.openxmlformats.org/officeDocument/2006/relationships/image" Target="../media/image127.png"/><Relationship Id="rId6" Type="http://schemas.openxmlformats.org/officeDocument/2006/relationships/image" Target="../media/image115.png"/><Relationship Id="rId7" Type="http://schemas.openxmlformats.org/officeDocument/2006/relationships/image" Target="../media/image99.png"/><Relationship Id="rId8" Type="http://schemas.openxmlformats.org/officeDocument/2006/relationships/image" Target="../media/image1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11.xml"/><Relationship Id="rId3" Type="http://schemas.openxmlformats.org/officeDocument/2006/relationships/image" Target="../media/image114.jpg"/><Relationship Id="rId4" Type="http://schemas.openxmlformats.org/officeDocument/2006/relationships/image" Target="../media/image122.jpg"/><Relationship Id="rId5" Type="http://schemas.openxmlformats.org/officeDocument/2006/relationships/image" Target="../media/image1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12.xml"/><Relationship Id="rId3" Type="http://schemas.openxmlformats.org/officeDocument/2006/relationships/image" Target="../media/image1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9.xml"/><Relationship Id="rId2" Type="http://schemas.openxmlformats.org/officeDocument/2006/relationships/notesSlide" Target="../notesSlides/notesSlide13.xml"/><Relationship Id="rId3" Type="http://schemas.openxmlformats.org/officeDocument/2006/relationships/image" Target="../media/image179.png"/><Relationship Id="rId4" Type="http://schemas.openxmlformats.org/officeDocument/2006/relationships/image" Target="../media/image169.png"/><Relationship Id="rId5" Type="http://schemas.openxmlformats.org/officeDocument/2006/relationships/image" Target="../media/image183.png"/><Relationship Id="rId6" Type="http://schemas.openxmlformats.org/officeDocument/2006/relationships/image" Target="../media/image1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14.xml"/><Relationship Id="rId3" Type="http://schemas.openxmlformats.org/officeDocument/2006/relationships/image" Target="../media/image139.png"/><Relationship Id="rId4" Type="http://schemas.openxmlformats.org/officeDocument/2006/relationships/image" Target="../media/image135.png"/><Relationship Id="rId5" Type="http://schemas.openxmlformats.org/officeDocument/2006/relationships/image" Target="../media/image1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15.xml"/><Relationship Id="rId3" Type="http://schemas.openxmlformats.org/officeDocument/2006/relationships/image" Target="../media/image134.jpg"/><Relationship Id="rId4" Type="http://schemas.openxmlformats.org/officeDocument/2006/relationships/image" Target="../media/image1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16.xml"/><Relationship Id="rId3" Type="http://schemas.openxmlformats.org/officeDocument/2006/relationships/image" Target="../media/image126.png"/><Relationship Id="rId4" Type="http://schemas.openxmlformats.org/officeDocument/2006/relationships/image" Target="../media/image128.png"/><Relationship Id="rId5"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17.xml"/><Relationship Id="rId3"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8.xml"/><Relationship Id="rId3" Type="http://schemas.openxmlformats.org/officeDocument/2006/relationships/image" Target="../media/image130.png"/><Relationship Id="rId4" Type="http://schemas.openxmlformats.org/officeDocument/2006/relationships/image" Target="../media/image137.png"/><Relationship Id="rId9" Type="http://schemas.openxmlformats.org/officeDocument/2006/relationships/image" Target="../media/image146.png"/><Relationship Id="rId5" Type="http://schemas.openxmlformats.org/officeDocument/2006/relationships/image" Target="../media/image144.png"/><Relationship Id="rId6" Type="http://schemas.openxmlformats.org/officeDocument/2006/relationships/image" Target="../media/image138.png"/><Relationship Id="rId7" Type="http://schemas.openxmlformats.org/officeDocument/2006/relationships/image" Target="../media/image142.png"/><Relationship Id="rId8" Type="http://schemas.openxmlformats.org/officeDocument/2006/relationships/image" Target="../media/image1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notesSlide" Target="../notesSlides/notesSlide19.xml"/><Relationship Id="rId3" Type="http://schemas.openxmlformats.org/officeDocument/2006/relationships/image" Target="../media/image141.png"/><Relationship Id="rId4" Type="http://schemas.openxmlformats.org/officeDocument/2006/relationships/image" Target="../media/image149.png"/><Relationship Id="rId5" Type="http://schemas.openxmlformats.org/officeDocument/2006/relationships/image" Target="../media/image18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2.xml"/><Relationship Id="rId3" Type="http://schemas.openxmlformats.org/officeDocument/2006/relationships/image" Target="../media/image90.jpg"/><Relationship Id="rId4" Type="http://schemas.openxmlformats.org/officeDocument/2006/relationships/image" Target="../media/image7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20.xml"/><Relationship Id="rId3" Type="http://schemas.openxmlformats.org/officeDocument/2006/relationships/image" Target="../media/image18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21.xml"/><Relationship Id="rId3" Type="http://schemas.openxmlformats.org/officeDocument/2006/relationships/image" Target="../media/image84.jpg"/><Relationship Id="rId4" Type="http://schemas.openxmlformats.org/officeDocument/2006/relationships/image" Target="../media/image1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22.xml"/><Relationship Id="rId3" Type="http://schemas.openxmlformats.org/officeDocument/2006/relationships/image" Target="../media/image1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5.xml"/><Relationship Id="rId3" Type="http://schemas.openxmlformats.org/officeDocument/2006/relationships/image" Target="../media/image147.png"/><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27.xml"/><Relationship Id="rId3" Type="http://schemas.openxmlformats.org/officeDocument/2006/relationships/image" Target="../media/image1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5.xml"/><Relationship Id="rId2" Type="http://schemas.openxmlformats.org/officeDocument/2006/relationships/notesSlide" Target="../notesSlides/notesSlide28.xml"/><Relationship Id="rId3" Type="http://schemas.openxmlformats.org/officeDocument/2006/relationships/image" Target="../media/image15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9.xml"/><Relationship Id="rId3" Type="http://schemas.openxmlformats.org/officeDocument/2006/relationships/image" Target="../media/image155.png"/><Relationship Id="rId4" Type="http://schemas.openxmlformats.org/officeDocument/2006/relationships/image" Target="../media/image1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0.xml"/><Relationship Id="rId3" Type="http://schemas.openxmlformats.org/officeDocument/2006/relationships/image" Target="../media/image156.png"/><Relationship Id="rId4" Type="http://schemas.openxmlformats.org/officeDocument/2006/relationships/image" Target="../media/image152.png"/><Relationship Id="rId5" Type="http://schemas.openxmlformats.org/officeDocument/2006/relationships/image" Target="../media/image154.png"/><Relationship Id="rId6" Type="http://schemas.openxmlformats.org/officeDocument/2006/relationships/image" Target="../media/image1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1.xml"/><Relationship Id="rId3" Type="http://schemas.openxmlformats.org/officeDocument/2006/relationships/image" Target="../media/image161.png"/><Relationship Id="rId4" Type="http://schemas.openxmlformats.org/officeDocument/2006/relationships/image" Target="../media/image1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2.xml"/><Relationship Id="rId3" Type="http://schemas.openxmlformats.org/officeDocument/2006/relationships/image" Target="../media/image153.png"/><Relationship Id="rId4" Type="http://schemas.openxmlformats.org/officeDocument/2006/relationships/image" Target="../media/image1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3.xml"/><Relationship Id="rId3" Type="http://schemas.openxmlformats.org/officeDocument/2006/relationships/image" Target="../media/image1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5.xml"/><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64.png"/><Relationship Id="rId6" Type="http://schemas.openxmlformats.org/officeDocument/2006/relationships/image" Target="../media/image159.png"/><Relationship Id="rId7" Type="http://schemas.openxmlformats.org/officeDocument/2006/relationships/image" Target="../media/image1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36.xml"/><Relationship Id="rId3" Type="http://schemas.openxmlformats.org/officeDocument/2006/relationships/image" Target="../media/image163.jpg"/><Relationship Id="rId4" Type="http://schemas.openxmlformats.org/officeDocument/2006/relationships/image" Target="../media/image178.png"/><Relationship Id="rId5" Type="http://schemas.openxmlformats.org/officeDocument/2006/relationships/image" Target="../media/image162.jpg"/><Relationship Id="rId6" Type="http://schemas.openxmlformats.org/officeDocument/2006/relationships/image" Target="../media/image1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37.xml"/><Relationship Id="rId3" Type="http://schemas.openxmlformats.org/officeDocument/2006/relationships/image" Target="../media/image1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38.xml"/><Relationship Id="rId3" Type="http://schemas.openxmlformats.org/officeDocument/2006/relationships/image" Target="../media/image1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39.xml"/><Relationship Id="rId3" Type="http://schemas.openxmlformats.org/officeDocument/2006/relationships/image" Target="../media/image1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4.xml"/><Relationship Id="rId3" Type="http://schemas.openxmlformats.org/officeDocument/2006/relationships/image" Target="../media/image84.jpg"/><Relationship Id="rId4" Type="http://schemas.openxmlformats.org/officeDocument/2006/relationships/image" Target="../media/image7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40.xml"/><Relationship Id="rId3" Type="http://schemas.openxmlformats.org/officeDocument/2006/relationships/image" Target="../media/image171.png"/><Relationship Id="rId4" Type="http://schemas.openxmlformats.org/officeDocument/2006/relationships/image" Target="../media/image170.png"/><Relationship Id="rId5" Type="http://schemas.openxmlformats.org/officeDocument/2006/relationships/image" Target="../media/image1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notesSlide" Target="../notesSlides/notesSlide41.xml"/><Relationship Id="rId3" Type="http://schemas.openxmlformats.org/officeDocument/2006/relationships/image" Target="../media/image173.jpg"/><Relationship Id="rId4" Type="http://schemas.openxmlformats.org/officeDocument/2006/relationships/image" Target="../media/image172.jpg"/><Relationship Id="rId5" Type="http://schemas.openxmlformats.org/officeDocument/2006/relationships/image" Target="../media/image17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5.xml"/><Relationship Id="rId3" Type="http://schemas.openxmlformats.org/officeDocument/2006/relationships/image" Target="../media/image80.jpg"/><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6.xml"/><Relationship Id="rId3" Type="http://schemas.openxmlformats.org/officeDocument/2006/relationships/image" Target="../media/image9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7.xml"/><Relationship Id="rId3" Type="http://schemas.openxmlformats.org/officeDocument/2006/relationships/image" Target="../media/image86.jpg"/><Relationship Id="rId4" Type="http://schemas.openxmlformats.org/officeDocument/2006/relationships/image" Target="../media/image177.png"/><Relationship Id="rId9" Type="http://schemas.openxmlformats.org/officeDocument/2006/relationships/image" Target="../media/image106.png"/><Relationship Id="rId5" Type="http://schemas.openxmlformats.org/officeDocument/2006/relationships/image" Target="../media/image89.png"/><Relationship Id="rId6" Type="http://schemas.openxmlformats.org/officeDocument/2006/relationships/image" Target="../media/image113.jpg"/><Relationship Id="rId7" Type="http://schemas.openxmlformats.org/officeDocument/2006/relationships/image" Target="../media/image109.jpg"/><Relationship Id="rId8" Type="http://schemas.openxmlformats.org/officeDocument/2006/relationships/image" Target="../media/image98.png"/><Relationship Id="rId20" Type="http://schemas.openxmlformats.org/officeDocument/2006/relationships/image" Target="../media/image102.jpg"/><Relationship Id="rId22" Type="http://schemas.openxmlformats.org/officeDocument/2006/relationships/image" Target="../media/image100.png"/><Relationship Id="rId21" Type="http://schemas.openxmlformats.org/officeDocument/2006/relationships/image" Target="../media/image95.png"/><Relationship Id="rId24" Type="http://schemas.openxmlformats.org/officeDocument/2006/relationships/image" Target="../media/image131.jpg"/><Relationship Id="rId23" Type="http://schemas.openxmlformats.org/officeDocument/2006/relationships/image" Target="../media/image101.png"/><Relationship Id="rId25" Type="http://schemas.openxmlformats.org/officeDocument/2006/relationships/image" Target="../media/image105.png"/><Relationship Id="rId11" Type="http://schemas.openxmlformats.org/officeDocument/2006/relationships/image" Target="../media/image85.jpg"/><Relationship Id="rId10" Type="http://schemas.openxmlformats.org/officeDocument/2006/relationships/image" Target="../media/image91.png"/><Relationship Id="rId13" Type="http://schemas.openxmlformats.org/officeDocument/2006/relationships/image" Target="../media/image92.png"/><Relationship Id="rId12" Type="http://schemas.openxmlformats.org/officeDocument/2006/relationships/image" Target="../media/image87.png"/><Relationship Id="rId15" Type="http://schemas.openxmlformats.org/officeDocument/2006/relationships/image" Target="../media/image96.png"/><Relationship Id="rId14" Type="http://schemas.openxmlformats.org/officeDocument/2006/relationships/image" Target="../media/image107.png"/><Relationship Id="rId17" Type="http://schemas.openxmlformats.org/officeDocument/2006/relationships/image" Target="../media/image104.jpg"/><Relationship Id="rId16" Type="http://schemas.openxmlformats.org/officeDocument/2006/relationships/image" Target="../media/image103.png"/><Relationship Id="rId19" Type="http://schemas.openxmlformats.org/officeDocument/2006/relationships/image" Target="../media/image99.png"/><Relationship Id="rId18"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8.xml"/><Relationship Id="rId3" Type="http://schemas.openxmlformats.org/officeDocument/2006/relationships/image" Target="../media/image118.jpg"/><Relationship Id="rId4" Type="http://schemas.openxmlformats.org/officeDocument/2006/relationships/image" Target="../media/image1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9.xml"/><Relationship Id="rId3" Type="http://schemas.openxmlformats.org/officeDocument/2006/relationships/image" Target="../media/image108.png"/><Relationship Id="rId4" Type="http://schemas.openxmlformats.org/officeDocument/2006/relationships/image" Target="../media/image117.png"/><Relationship Id="rId5" Type="http://schemas.openxmlformats.org/officeDocument/2006/relationships/image" Target="../media/image112.png"/><Relationship Id="rId6" Type="http://schemas.openxmlformats.org/officeDocument/2006/relationships/image" Target="../media/image1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9" name="Shape 2619"/>
        <p:cNvGrpSpPr/>
        <p:nvPr/>
      </p:nvGrpSpPr>
      <p:grpSpPr>
        <a:xfrm>
          <a:off x="0" y="0"/>
          <a:ext cx="0" cy="0"/>
          <a:chOff x="0" y="0"/>
          <a:chExt cx="0" cy="0"/>
        </a:xfrm>
      </p:grpSpPr>
      <p:sp>
        <p:nvSpPr>
          <p:cNvPr id="2620" name="Google Shape;2620;p341"/>
          <p:cNvSpPr txBox="1"/>
          <p:nvPr>
            <p:ph type="title"/>
          </p:nvPr>
        </p:nvSpPr>
        <p:spPr>
          <a:xfrm>
            <a:off x="4013600" y="1499125"/>
            <a:ext cx="5035200" cy="1120500"/>
          </a:xfrm>
          <a:prstGeom prst="rect">
            <a:avLst/>
          </a:prstGeom>
          <a:noFill/>
          <a:ln>
            <a:noFill/>
          </a:ln>
        </p:spPr>
        <p:txBody>
          <a:bodyPr anchorCtr="0" anchor="b" bIns="0" lIns="0" spcFirstLastPara="1" rIns="0" wrap="square" tIns="82275">
            <a:noAutofit/>
          </a:bodyPr>
          <a:lstStyle/>
          <a:p>
            <a:pPr indent="0" lvl="0" marL="0" rtl="0" algn="l">
              <a:lnSpc>
                <a:spcPct val="86000"/>
              </a:lnSpc>
              <a:spcBef>
                <a:spcPts val="0"/>
              </a:spcBef>
              <a:spcAft>
                <a:spcPts val="0"/>
              </a:spcAft>
              <a:buClr>
                <a:schemeClr val="dk2"/>
              </a:buClr>
              <a:buSzPts val="3200"/>
              <a:buFont typeface="Arial"/>
              <a:buNone/>
            </a:pPr>
            <a:r>
              <a:rPr lang="en" sz="3200">
                <a:solidFill>
                  <a:schemeClr val="dk2"/>
                </a:solidFill>
              </a:rPr>
              <a:t>AMER Alley Rally</a:t>
            </a:r>
            <a:endParaRPr sz="3200">
              <a:solidFill>
                <a:schemeClr val="dk2"/>
              </a:solidFill>
            </a:endParaRPr>
          </a:p>
          <a:p>
            <a:pPr indent="0" lvl="0" marL="0" rtl="0" algn="l">
              <a:lnSpc>
                <a:spcPct val="86000"/>
              </a:lnSpc>
              <a:spcBef>
                <a:spcPts val="0"/>
              </a:spcBef>
              <a:spcAft>
                <a:spcPts val="0"/>
              </a:spcAft>
              <a:buClr>
                <a:schemeClr val="dk2"/>
              </a:buClr>
              <a:buSzPts val="3200"/>
              <a:buFont typeface="Arial"/>
              <a:buNone/>
            </a:pPr>
            <a:r>
              <a:rPr b="0" lang="en" sz="2400">
                <a:solidFill>
                  <a:schemeClr val="dk2"/>
                </a:solidFill>
              </a:rPr>
              <a:t>May Momentum</a:t>
            </a:r>
            <a:endParaRPr b="0" sz="2400">
              <a:solidFill>
                <a:schemeClr val="dk2"/>
              </a:solidFill>
            </a:endParaRPr>
          </a:p>
        </p:txBody>
      </p:sp>
      <p:sp>
        <p:nvSpPr>
          <p:cNvPr id="2621" name="Google Shape;2621;p341"/>
          <p:cNvSpPr txBox="1"/>
          <p:nvPr>
            <p:ph idx="1" type="body"/>
          </p:nvPr>
        </p:nvSpPr>
        <p:spPr>
          <a:xfrm>
            <a:off x="4013600" y="2767025"/>
            <a:ext cx="4012800" cy="449400"/>
          </a:xfrm>
          <a:prstGeom prst="rect">
            <a:avLst/>
          </a:prstGeom>
          <a:noFill/>
          <a:ln>
            <a:noFill/>
          </a:ln>
        </p:spPr>
        <p:txBody>
          <a:bodyPr anchorCtr="0" anchor="t" bIns="45700" lIns="0" spcFirstLastPara="1" rIns="0" wrap="square" tIns="182875">
            <a:noAutofit/>
          </a:bodyPr>
          <a:lstStyle/>
          <a:p>
            <a:pPr indent="0" lvl="0" marL="0" rtl="0" algn="l">
              <a:lnSpc>
                <a:spcPct val="92000"/>
              </a:lnSpc>
              <a:spcBef>
                <a:spcPts val="0"/>
              </a:spcBef>
              <a:spcAft>
                <a:spcPts val="0"/>
              </a:spcAft>
              <a:buSzPts val="1300"/>
              <a:buNone/>
            </a:pPr>
            <a:r>
              <a:rPr lang="en" sz="2000"/>
              <a:t>May</a:t>
            </a:r>
            <a:r>
              <a:rPr lang="en" sz="2000"/>
              <a:t> 6</a:t>
            </a:r>
            <a:r>
              <a:rPr baseline="30000" lang="en" sz="2000"/>
              <a:t>th</a:t>
            </a:r>
            <a:r>
              <a:rPr lang="en" sz="2000"/>
              <a:t>, 2019</a:t>
            </a:r>
            <a:endParaRPr sz="1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4" name="Shape 2714"/>
        <p:cNvGrpSpPr/>
        <p:nvPr/>
      </p:nvGrpSpPr>
      <p:grpSpPr>
        <a:xfrm>
          <a:off x="0" y="0"/>
          <a:ext cx="0" cy="0"/>
          <a:chOff x="0" y="0"/>
          <a:chExt cx="0" cy="0"/>
        </a:xfrm>
      </p:grpSpPr>
      <p:sp>
        <p:nvSpPr>
          <p:cNvPr id="2715" name="Google Shape;2715;p350"/>
          <p:cNvSpPr txBox="1"/>
          <p:nvPr>
            <p:ph type="title"/>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lt1"/>
              </a:buClr>
              <a:buSzPts val="2700"/>
              <a:buFont typeface="Arial"/>
              <a:buNone/>
            </a:pPr>
            <a:r>
              <a:rPr lang="en"/>
              <a:t>Dark Data – Bright Future Global Launch</a:t>
            </a:r>
            <a:endParaRPr/>
          </a:p>
        </p:txBody>
      </p:sp>
      <p:sp>
        <p:nvSpPr>
          <p:cNvPr id="2716" name="Google Shape;2716;p350"/>
          <p:cNvSpPr txBox="1"/>
          <p:nvPr>
            <p:ph idx="1" type="subTitle"/>
          </p:nvPr>
        </p:nvSpPr>
        <p:spPr>
          <a:xfrm>
            <a:off x="342047" y="660003"/>
            <a:ext cx="8459904" cy="20595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SzPts val="1300"/>
              <a:buNone/>
            </a:pPr>
            <a:r>
              <a:rPr b="1" lang="en">
                <a:solidFill>
                  <a:schemeClr val="accent1"/>
                </a:solidFill>
              </a:rPr>
              <a:t>NORTH AMERICA PRINT ADS</a:t>
            </a:r>
            <a:endParaRPr/>
          </a:p>
        </p:txBody>
      </p:sp>
      <p:pic>
        <p:nvPicPr>
          <p:cNvPr id="2717" name="Google Shape;2717;p350"/>
          <p:cNvPicPr preferRelativeResize="0"/>
          <p:nvPr/>
        </p:nvPicPr>
        <p:blipFill rotWithShape="1">
          <a:blip r:embed="rId3">
            <a:alphaModFix/>
          </a:blip>
          <a:srcRect b="0" l="0" r="0" t="0"/>
          <a:stretch/>
        </p:blipFill>
        <p:spPr>
          <a:xfrm>
            <a:off x="3526018" y="1109939"/>
            <a:ext cx="1767523" cy="1881382"/>
          </a:xfrm>
          <a:prstGeom prst="rect">
            <a:avLst/>
          </a:prstGeom>
          <a:noFill/>
          <a:ln>
            <a:noFill/>
          </a:ln>
        </p:spPr>
      </p:pic>
      <p:pic>
        <p:nvPicPr>
          <p:cNvPr id="2718" name="Google Shape;2718;p350"/>
          <p:cNvPicPr preferRelativeResize="0"/>
          <p:nvPr/>
        </p:nvPicPr>
        <p:blipFill rotWithShape="1">
          <a:blip r:embed="rId4">
            <a:alphaModFix/>
          </a:blip>
          <a:srcRect b="0" l="0" r="0" t="0"/>
          <a:stretch/>
        </p:blipFill>
        <p:spPr>
          <a:xfrm>
            <a:off x="4127280" y="2337340"/>
            <a:ext cx="1841548" cy="2070276"/>
          </a:xfrm>
          <a:prstGeom prst="rect">
            <a:avLst/>
          </a:prstGeom>
          <a:noFill/>
          <a:ln>
            <a:noFill/>
          </a:ln>
        </p:spPr>
      </p:pic>
      <p:pic>
        <p:nvPicPr>
          <p:cNvPr descr="https://lh5.googleusercontent.com/liIPchc5fFQWDLmbfeHj4Sn-rE9FtWuBSzfKwdIth-up6hougCjmO3DCdFIbKWMgbYPwUq9_VCe-LYB9ssxjoMNcHUNrxzY6aWqfD4LwSTSW1vMW-X_ETrqyJzhh-hsuesDqbqWUf243Axhaaw" id="2719" name="Google Shape;2719;p350"/>
          <p:cNvPicPr preferRelativeResize="0"/>
          <p:nvPr/>
        </p:nvPicPr>
        <p:blipFill rotWithShape="1">
          <a:blip r:embed="rId5">
            <a:alphaModFix/>
          </a:blip>
          <a:srcRect b="0" l="0" r="0" t="0"/>
          <a:stretch/>
        </p:blipFill>
        <p:spPr>
          <a:xfrm>
            <a:off x="978350" y="1073519"/>
            <a:ext cx="1717189" cy="3447145"/>
          </a:xfrm>
          <a:prstGeom prst="rect">
            <a:avLst/>
          </a:prstGeom>
          <a:noFill/>
          <a:ln>
            <a:noFill/>
          </a:ln>
        </p:spPr>
      </p:pic>
      <p:pic>
        <p:nvPicPr>
          <p:cNvPr descr="Image result for globe and mail logo" id="2720" name="Google Shape;2720;p350"/>
          <p:cNvPicPr preferRelativeResize="0"/>
          <p:nvPr/>
        </p:nvPicPr>
        <p:blipFill rotWithShape="1">
          <a:blip r:embed="rId6">
            <a:alphaModFix/>
          </a:blip>
          <a:srcRect b="23378" l="22138" r="24431" t="21933"/>
          <a:stretch/>
        </p:blipFill>
        <p:spPr>
          <a:xfrm>
            <a:off x="2878674" y="1273198"/>
            <a:ext cx="507731" cy="519689"/>
          </a:xfrm>
          <a:prstGeom prst="rect">
            <a:avLst/>
          </a:prstGeom>
          <a:noFill/>
          <a:ln>
            <a:noFill/>
          </a:ln>
        </p:spPr>
      </p:pic>
      <p:pic>
        <p:nvPicPr>
          <p:cNvPr descr="Image result for wall street journal logo" id="2721" name="Google Shape;2721;p350"/>
          <p:cNvPicPr preferRelativeResize="0"/>
          <p:nvPr/>
        </p:nvPicPr>
        <p:blipFill rotWithShape="1">
          <a:blip r:embed="rId7">
            <a:alphaModFix/>
          </a:blip>
          <a:srcRect b="0" l="0" r="0" t="0"/>
          <a:stretch/>
        </p:blipFill>
        <p:spPr>
          <a:xfrm>
            <a:off x="79229" y="1229106"/>
            <a:ext cx="754490" cy="422361"/>
          </a:xfrm>
          <a:prstGeom prst="rect">
            <a:avLst/>
          </a:prstGeom>
          <a:noFill/>
          <a:ln>
            <a:noFill/>
          </a:ln>
        </p:spPr>
      </p:pic>
      <p:pic>
        <p:nvPicPr>
          <p:cNvPr descr="Image result for washington post logo" id="2722" name="Google Shape;2722;p350"/>
          <p:cNvPicPr preferRelativeResize="0"/>
          <p:nvPr/>
        </p:nvPicPr>
        <p:blipFill rotWithShape="1">
          <a:blip r:embed="rId8">
            <a:alphaModFix/>
          </a:blip>
          <a:srcRect b="0" l="0" r="0" t="0"/>
          <a:stretch/>
        </p:blipFill>
        <p:spPr>
          <a:xfrm>
            <a:off x="5683732" y="1278977"/>
            <a:ext cx="697613" cy="513909"/>
          </a:xfrm>
          <a:prstGeom prst="rect">
            <a:avLst/>
          </a:prstGeom>
          <a:noFill/>
          <a:ln>
            <a:noFill/>
          </a:ln>
        </p:spPr>
      </p:pic>
      <p:pic>
        <p:nvPicPr>
          <p:cNvPr id="2723" name="Google Shape;2723;p350"/>
          <p:cNvPicPr preferRelativeResize="0"/>
          <p:nvPr/>
        </p:nvPicPr>
        <p:blipFill rotWithShape="1">
          <a:blip r:embed="rId9">
            <a:alphaModFix/>
          </a:blip>
          <a:srcRect b="6946" l="0" r="0" t="13974"/>
          <a:stretch/>
        </p:blipFill>
        <p:spPr>
          <a:xfrm>
            <a:off x="6707827" y="1022749"/>
            <a:ext cx="2061905" cy="35306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8" name="Shape 2728"/>
        <p:cNvGrpSpPr/>
        <p:nvPr/>
      </p:nvGrpSpPr>
      <p:grpSpPr>
        <a:xfrm>
          <a:off x="0" y="0"/>
          <a:ext cx="0" cy="0"/>
          <a:chOff x="0" y="0"/>
          <a:chExt cx="0" cy="0"/>
        </a:xfrm>
      </p:grpSpPr>
      <p:sp>
        <p:nvSpPr>
          <p:cNvPr id="2729" name="Google Shape;2729;p351"/>
          <p:cNvSpPr txBox="1"/>
          <p:nvPr>
            <p:ph type="title"/>
          </p:nvPr>
        </p:nvSpPr>
        <p:spPr>
          <a:xfrm>
            <a:off x="2290775" y="373950"/>
            <a:ext cx="5813100" cy="2664300"/>
          </a:xfrm>
          <a:prstGeom prst="rect">
            <a:avLst/>
          </a:prstGeom>
          <a:noFill/>
          <a:ln>
            <a:noFill/>
          </a:ln>
        </p:spPr>
        <p:txBody>
          <a:bodyPr anchorCtr="0" anchor="b" bIns="68575" lIns="68575" spcFirstLastPara="1" rIns="68575" wrap="square" tIns="68575">
            <a:noAutofit/>
          </a:bodyPr>
          <a:lstStyle/>
          <a:p>
            <a:pPr indent="0" lvl="0" marL="0" rtl="0" algn="r">
              <a:spcBef>
                <a:spcPts val="0"/>
              </a:spcBef>
              <a:spcAft>
                <a:spcPts val="0"/>
              </a:spcAft>
              <a:buClr>
                <a:schemeClr val="dk1"/>
              </a:buClr>
              <a:buSzPts val="3200"/>
              <a:buFont typeface="Arial"/>
              <a:buNone/>
            </a:pPr>
            <a:r>
              <a:rPr lang="en" sz="3200"/>
              <a:t>Backstage of the</a:t>
            </a:r>
            <a:endParaRPr sz="3200"/>
          </a:p>
          <a:p>
            <a:pPr indent="0" lvl="0" marL="0" rtl="0" algn="r">
              <a:spcBef>
                <a:spcPts val="0"/>
              </a:spcBef>
              <a:spcAft>
                <a:spcPts val="0"/>
              </a:spcAft>
              <a:buClr>
                <a:schemeClr val="dk1"/>
              </a:buClr>
              <a:buSzPts val="3200"/>
              <a:buFont typeface="Arial"/>
              <a:buNone/>
            </a:pPr>
            <a:r>
              <a:rPr lang="en" sz="3200"/>
              <a:t>“Dark Data Report”</a:t>
            </a:r>
            <a:endParaRPr>
              <a:solidFill>
                <a:srgbClr val="FFFFFF"/>
              </a:solidFill>
            </a:endParaRPr>
          </a:p>
        </p:txBody>
      </p:sp>
      <p:sp>
        <p:nvSpPr>
          <p:cNvPr id="2730" name="Google Shape;2730;p351"/>
          <p:cNvSpPr txBox="1"/>
          <p:nvPr>
            <p:ph idx="1" type="subTitle"/>
          </p:nvPr>
        </p:nvSpPr>
        <p:spPr>
          <a:xfrm>
            <a:off x="1712725" y="3114300"/>
            <a:ext cx="6368100" cy="898200"/>
          </a:xfrm>
          <a:prstGeom prst="rect">
            <a:avLst/>
          </a:prstGeom>
          <a:noFill/>
          <a:ln>
            <a:noFill/>
          </a:ln>
        </p:spPr>
        <p:txBody>
          <a:bodyPr anchorCtr="0" anchor="t" bIns="68575" lIns="68575" spcFirstLastPara="1" rIns="68575" wrap="square" tIns="68575">
            <a:noAutofit/>
          </a:bodyPr>
          <a:lstStyle/>
          <a:p>
            <a:pPr indent="0" lvl="0" marL="0" rtl="0" algn="r">
              <a:spcBef>
                <a:spcPts val="500"/>
              </a:spcBef>
              <a:spcAft>
                <a:spcPts val="0"/>
              </a:spcAft>
              <a:buClr>
                <a:schemeClr val="accent1"/>
              </a:buClr>
              <a:buSzPts val="1300"/>
              <a:buFont typeface="Merriweather Sans"/>
              <a:buNone/>
            </a:pPr>
            <a:r>
              <a:rPr b="1" lang="en"/>
              <a:t>Marva Bailer</a:t>
            </a:r>
            <a:r>
              <a:rPr lang="en"/>
              <a:t> | Strategic Advisor, Executive &amp; Digital Engagement </a:t>
            </a:r>
            <a:endParaRPr b="1"/>
          </a:p>
          <a:p>
            <a:pPr indent="0" lvl="0" marL="0" rtl="0" algn="r">
              <a:spcBef>
                <a:spcPts val="500"/>
              </a:spcBef>
              <a:spcAft>
                <a:spcPts val="0"/>
              </a:spcAft>
              <a:buClr>
                <a:schemeClr val="accent1"/>
              </a:buClr>
              <a:buSzPts val="1300"/>
              <a:buFont typeface="Merriweather Sans"/>
              <a:buNone/>
            </a:pPr>
            <a:r>
              <a:rPr b="1" lang="en"/>
              <a:t>Tom Stilwell</a:t>
            </a:r>
            <a:r>
              <a:rPr lang="en"/>
              <a:t> | Senior Director, Corporate Communications</a:t>
            </a:r>
            <a:endParaRPr b="1"/>
          </a:p>
          <a:p>
            <a:pPr indent="0" lvl="0" marL="0" rtl="0" algn="r">
              <a:spcBef>
                <a:spcPts val="500"/>
              </a:spcBef>
              <a:spcAft>
                <a:spcPts val="0"/>
              </a:spcAft>
              <a:buClr>
                <a:schemeClr val="accent1"/>
              </a:buClr>
              <a:buSzPts val="1300"/>
              <a:buFont typeface="Merriweather Sans"/>
              <a:buNone/>
            </a:pPr>
            <a:r>
              <a:rPr b="1" lang="en"/>
              <a:t>Tom Peterson</a:t>
            </a:r>
            <a:r>
              <a:rPr lang="en"/>
              <a:t> | Global Field Strategist</a:t>
            </a:r>
            <a:endParaRPr/>
          </a:p>
          <a:p>
            <a:pPr indent="0" lvl="0" marL="0" rtl="0" algn="r">
              <a:spcBef>
                <a:spcPts val="500"/>
              </a:spcBef>
              <a:spcAft>
                <a:spcPts val="0"/>
              </a:spcAft>
              <a:buClr>
                <a:schemeClr val="accent1"/>
              </a:buClr>
              <a:buSzPts val="1300"/>
              <a:buFont typeface="Merriweather Sans"/>
              <a:buNone/>
            </a:pPr>
            <a:r>
              <a:t/>
            </a:r>
            <a:endParaRPr/>
          </a:p>
          <a:p>
            <a:pPr indent="0" lvl="0" marL="0" rtl="0" algn="r">
              <a:lnSpc>
                <a:spcPct val="92000"/>
              </a:lnSpc>
              <a:spcBef>
                <a:spcPts val="500"/>
              </a:spcBef>
              <a:spcAft>
                <a:spcPts val="0"/>
              </a:spcAft>
              <a:buClr>
                <a:schemeClr val="accent1"/>
              </a:buClr>
              <a:buSzPts val="1300"/>
              <a:buFont typeface="Merriweather Sans"/>
              <a:buNone/>
            </a:pPr>
            <a:r>
              <a:t/>
            </a:r>
            <a:endParaRPr/>
          </a:p>
        </p:txBody>
      </p:sp>
      <p:pic>
        <p:nvPicPr>
          <p:cNvPr id="2731" name="Google Shape;2731;p351"/>
          <p:cNvPicPr preferRelativeResize="0"/>
          <p:nvPr/>
        </p:nvPicPr>
        <p:blipFill rotWithShape="1">
          <a:blip r:embed="rId3">
            <a:alphaModFix/>
          </a:blip>
          <a:srcRect b="0" l="0" r="0" t="0"/>
          <a:stretch/>
        </p:blipFill>
        <p:spPr>
          <a:xfrm>
            <a:off x="461970" y="2000238"/>
            <a:ext cx="1143000" cy="11430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70"/>
              </a:srgbClr>
            </a:outerShdw>
          </a:effectLst>
        </p:spPr>
      </p:pic>
      <p:pic>
        <p:nvPicPr>
          <p:cNvPr id="2732" name="Google Shape;2732;p351"/>
          <p:cNvPicPr preferRelativeResize="0"/>
          <p:nvPr/>
        </p:nvPicPr>
        <p:blipFill rotWithShape="1">
          <a:blip r:embed="rId4">
            <a:alphaModFix/>
          </a:blip>
          <a:srcRect b="0" l="0" r="0" t="0"/>
          <a:stretch/>
        </p:blipFill>
        <p:spPr>
          <a:xfrm>
            <a:off x="461970" y="3540563"/>
            <a:ext cx="1143000" cy="11430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70"/>
              </a:srgbClr>
            </a:outerShdw>
          </a:effectLst>
        </p:spPr>
      </p:pic>
      <p:pic>
        <p:nvPicPr>
          <p:cNvPr id="2733" name="Google Shape;2733;p351"/>
          <p:cNvPicPr preferRelativeResize="0"/>
          <p:nvPr/>
        </p:nvPicPr>
        <p:blipFill rotWithShape="1">
          <a:blip r:embed="rId5">
            <a:alphaModFix/>
          </a:blip>
          <a:srcRect b="0" l="16696" r="16703" t="0"/>
          <a:stretch/>
        </p:blipFill>
        <p:spPr>
          <a:xfrm>
            <a:off x="461975" y="459925"/>
            <a:ext cx="1143000" cy="11430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7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37" name="Shape 2737"/>
        <p:cNvGrpSpPr/>
        <p:nvPr/>
      </p:nvGrpSpPr>
      <p:grpSpPr>
        <a:xfrm>
          <a:off x="0" y="0"/>
          <a:ext cx="0" cy="0"/>
          <a:chOff x="0" y="0"/>
          <a:chExt cx="0" cy="0"/>
        </a:xfrm>
      </p:grpSpPr>
      <p:pic>
        <p:nvPicPr>
          <p:cNvPr id="2738" name="Google Shape;2738;p352"/>
          <p:cNvPicPr preferRelativeResize="0"/>
          <p:nvPr/>
        </p:nvPicPr>
        <p:blipFill rotWithShape="1">
          <a:blip r:embed="rId3">
            <a:alphaModFix/>
          </a:blip>
          <a:srcRect b="0" l="0" r="0" t="0"/>
          <a:stretch/>
        </p:blipFill>
        <p:spPr>
          <a:xfrm>
            <a:off x="0" y="0"/>
            <a:ext cx="9143428"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742" name="Shape 2742"/>
        <p:cNvGrpSpPr/>
        <p:nvPr/>
      </p:nvGrpSpPr>
      <p:grpSpPr>
        <a:xfrm>
          <a:off x="0" y="0"/>
          <a:ext cx="0" cy="0"/>
          <a:chOff x="0" y="0"/>
          <a:chExt cx="0" cy="0"/>
        </a:xfrm>
      </p:grpSpPr>
      <p:pic>
        <p:nvPicPr>
          <p:cNvPr id="2743" name="Google Shape;2743;p353"/>
          <p:cNvPicPr preferRelativeResize="0"/>
          <p:nvPr/>
        </p:nvPicPr>
        <p:blipFill rotWithShape="1">
          <a:blip r:embed="rId3">
            <a:alphaModFix/>
          </a:blip>
          <a:srcRect b="15215" l="36639" r="27119" t="18219"/>
          <a:stretch/>
        </p:blipFill>
        <p:spPr>
          <a:xfrm>
            <a:off x="5339818" y="111246"/>
            <a:ext cx="2758016" cy="2554736"/>
          </a:xfrm>
          <a:prstGeom prst="rect">
            <a:avLst/>
          </a:prstGeom>
          <a:noFill/>
          <a:ln>
            <a:noFill/>
          </a:ln>
        </p:spPr>
      </p:pic>
      <p:pic>
        <p:nvPicPr>
          <p:cNvPr id="2744" name="Google Shape;2744;p353"/>
          <p:cNvPicPr preferRelativeResize="0"/>
          <p:nvPr/>
        </p:nvPicPr>
        <p:blipFill rotWithShape="1">
          <a:blip r:embed="rId4">
            <a:alphaModFix/>
          </a:blip>
          <a:srcRect b="25698" l="34466" r="10915" t="31553"/>
          <a:stretch/>
        </p:blipFill>
        <p:spPr>
          <a:xfrm>
            <a:off x="23559" y="3018248"/>
            <a:ext cx="4811070" cy="1851717"/>
          </a:xfrm>
          <a:prstGeom prst="rect">
            <a:avLst/>
          </a:prstGeom>
          <a:noFill/>
          <a:ln>
            <a:noFill/>
          </a:ln>
        </p:spPr>
      </p:pic>
      <p:pic>
        <p:nvPicPr>
          <p:cNvPr id="2745" name="Google Shape;2745;p353"/>
          <p:cNvPicPr preferRelativeResize="0"/>
          <p:nvPr/>
        </p:nvPicPr>
        <p:blipFill rotWithShape="1">
          <a:blip r:embed="rId5">
            <a:alphaModFix/>
          </a:blip>
          <a:srcRect b="33918" l="30687" r="19503" t="27084"/>
          <a:stretch/>
        </p:blipFill>
        <p:spPr>
          <a:xfrm>
            <a:off x="23559" y="66992"/>
            <a:ext cx="5085913" cy="2718089"/>
          </a:xfrm>
          <a:prstGeom prst="rect">
            <a:avLst/>
          </a:prstGeom>
          <a:noFill/>
          <a:ln>
            <a:noFill/>
          </a:ln>
        </p:spPr>
      </p:pic>
      <p:pic>
        <p:nvPicPr>
          <p:cNvPr id="2746" name="Google Shape;2746;p353"/>
          <p:cNvPicPr preferRelativeResize="0"/>
          <p:nvPr/>
        </p:nvPicPr>
        <p:blipFill rotWithShape="1">
          <a:blip r:embed="rId6">
            <a:alphaModFix/>
          </a:blip>
          <a:srcRect b="23766" l="37145" r="14465" t="18118"/>
          <a:stretch/>
        </p:blipFill>
        <p:spPr>
          <a:xfrm>
            <a:off x="5339818" y="2413388"/>
            <a:ext cx="3609256" cy="224169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0" name="Shape 2750"/>
        <p:cNvGrpSpPr/>
        <p:nvPr/>
      </p:nvGrpSpPr>
      <p:grpSpPr>
        <a:xfrm>
          <a:off x="0" y="0"/>
          <a:ext cx="0" cy="0"/>
          <a:chOff x="0" y="0"/>
          <a:chExt cx="0" cy="0"/>
        </a:xfrm>
      </p:grpSpPr>
      <p:sp>
        <p:nvSpPr>
          <p:cNvPr id="2751" name="Google Shape;2751;p354"/>
          <p:cNvSpPr txBox="1"/>
          <p:nvPr>
            <p:ph type="title"/>
          </p:nvPr>
        </p:nvSpPr>
        <p:spPr>
          <a:xfrm>
            <a:off x="342000" y="226225"/>
            <a:ext cx="8460000" cy="3393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2700"/>
              <a:buFont typeface="Arial"/>
              <a:buNone/>
            </a:pPr>
            <a:r>
              <a:rPr lang="en">
                <a:solidFill>
                  <a:srgbClr val="FFFFFF"/>
                </a:solidFill>
              </a:rPr>
              <a:t>Interact with New Prospect/ Customer Channel</a:t>
            </a:r>
            <a:endParaRPr>
              <a:solidFill>
                <a:srgbClr val="FFFFFF"/>
              </a:solidFill>
            </a:endParaRPr>
          </a:p>
        </p:txBody>
      </p:sp>
      <p:sp>
        <p:nvSpPr>
          <p:cNvPr id="2752" name="Google Shape;2752;p354"/>
          <p:cNvSpPr txBox="1"/>
          <p:nvPr>
            <p:ph idx="2" type="subTitle"/>
          </p:nvPr>
        </p:nvSpPr>
        <p:spPr>
          <a:xfrm>
            <a:off x="0" y="4429125"/>
            <a:ext cx="9144000" cy="60060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SzPts val="1300"/>
              <a:buNone/>
            </a:pPr>
            <a:r>
              <a:rPr lang="en" sz="1400">
                <a:solidFill>
                  <a:srgbClr val="FFFFFF"/>
                </a:solidFill>
              </a:rPr>
              <a:t>FACEBOOK LIVE This Thursday at 8am PT</a:t>
            </a:r>
            <a:endParaRPr sz="1400">
              <a:solidFill>
                <a:srgbClr val="FFFFFF"/>
              </a:solidFill>
            </a:endParaRPr>
          </a:p>
          <a:p>
            <a:pPr indent="0" lvl="0" marL="0" rtl="0" algn="ctr">
              <a:lnSpc>
                <a:spcPct val="92000"/>
              </a:lnSpc>
              <a:spcBef>
                <a:spcPts val="0"/>
              </a:spcBef>
              <a:spcAft>
                <a:spcPts val="0"/>
              </a:spcAft>
              <a:buSzPts val="1300"/>
              <a:buNone/>
            </a:pPr>
            <a:r>
              <a:rPr lang="en" sz="1400">
                <a:solidFill>
                  <a:srgbClr val="FFFFFF"/>
                </a:solidFill>
              </a:rPr>
              <a:t>Like the Post and Provide 1-2 Sentences of Your impressions </a:t>
            </a:r>
            <a:endParaRPr sz="1400">
              <a:solidFill>
                <a:srgbClr val="FFFFFF"/>
              </a:solidFill>
            </a:endParaRPr>
          </a:p>
        </p:txBody>
      </p:sp>
      <p:pic>
        <p:nvPicPr>
          <p:cNvPr id="2753" name="Google Shape;2753;p354"/>
          <p:cNvPicPr preferRelativeResize="0"/>
          <p:nvPr>
            <p:ph idx="1" type="body"/>
          </p:nvPr>
        </p:nvPicPr>
        <p:blipFill rotWithShape="1">
          <a:blip r:embed="rId3">
            <a:alphaModFix/>
          </a:blip>
          <a:srcRect b="4599" l="7751" r="35830" t="5923"/>
          <a:stretch/>
        </p:blipFill>
        <p:spPr>
          <a:xfrm>
            <a:off x="631546" y="1034099"/>
            <a:ext cx="3447000" cy="3075300"/>
          </a:xfrm>
          <a:prstGeom prst="rect">
            <a:avLst/>
          </a:prstGeom>
          <a:noFill/>
          <a:ln>
            <a:noFill/>
          </a:ln>
        </p:spPr>
      </p:pic>
      <p:grpSp>
        <p:nvGrpSpPr>
          <p:cNvPr id="2754" name="Google Shape;2754;p354"/>
          <p:cNvGrpSpPr/>
          <p:nvPr/>
        </p:nvGrpSpPr>
        <p:grpSpPr>
          <a:xfrm>
            <a:off x="5072691" y="1102563"/>
            <a:ext cx="3427768" cy="3001412"/>
            <a:chOff x="3592554" y="1917683"/>
            <a:chExt cx="6644249" cy="5364455"/>
          </a:xfrm>
        </p:grpSpPr>
        <p:pic>
          <p:nvPicPr>
            <p:cNvPr id="2755" name="Google Shape;2755;p354"/>
            <p:cNvPicPr preferRelativeResize="0"/>
            <p:nvPr/>
          </p:nvPicPr>
          <p:blipFill rotWithShape="1">
            <a:blip r:embed="rId4">
              <a:alphaModFix/>
            </a:blip>
            <a:srcRect b="0" l="0" r="0" t="0"/>
            <a:stretch/>
          </p:blipFill>
          <p:spPr>
            <a:xfrm>
              <a:off x="3592554" y="1917683"/>
              <a:ext cx="5036359" cy="3846713"/>
            </a:xfrm>
            <a:prstGeom prst="rect">
              <a:avLst/>
            </a:prstGeom>
            <a:noFill/>
            <a:ln cap="flat" cmpd="sng" w="9525">
              <a:solidFill>
                <a:srgbClr val="515151"/>
              </a:solidFill>
              <a:prstDash val="solid"/>
              <a:round/>
              <a:headEnd len="sm" w="sm" type="none"/>
              <a:tailEnd len="sm" w="sm" type="none"/>
            </a:ln>
          </p:spPr>
        </p:pic>
        <p:pic>
          <p:nvPicPr>
            <p:cNvPr id="2756" name="Google Shape;2756;p354"/>
            <p:cNvPicPr preferRelativeResize="0"/>
            <p:nvPr/>
          </p:nvPicPr>
          <p:blipFill rotWithShape="1">
            <a:blip r:embed="rId5">
              <a:alphaModFix/>
            </a:blip>
            <a:srcRect b="0" l="0" r="0" t="0"/>
            <a:stretch/>
          </p:blipFill>
          <p:spPr>
            <a:xfrm>
              <a:off x="7763377" y="3435426"/>
              <a:ext cx="2473426" cy="3846712"/>
            </a:xfrm>
            <a:prstGeom prst="rect">
              <a:avLst/>
            </a:prstGeom>
            <a:noFill/>
            <a:ln cap="flat" cmpd="sng" w="9525">
              <a:solidFill>
                <a:srgbClr val="515151"/>
              </a:solidFill>
              <a:prstDash val="solid"/>
              <a:round/>
              <a:headEnd len="sm" w="sm" type="none"/>
              <a:tailEnd len="sm" w="sm" type="none"/>
            </a:ln>
          </p:spPr>
        </p:pic>
      </p:gr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1" name="Shape 2761"/>
        <p:cNvGrpSpPr/>
        <p:nvPr/>
      </p:nvGrpSpPr>
      <p:grpSpPr>
        <a:xfrm>
          <a:off x="0" y="0"/>
          <a:ext cx="0" cy="0"/>
          <a:chOff x="0" y="0"/>
          <a:chExt cx="0" cy="0"/>
        </a:xfrm>
      </p:grpSpPr>
      <p:sp>
        <p:nvSpPr>
          <p:cNvPr id="2762" name="Google Shape;2762;p355"/>
          <p:cNvSpPr txBox="1"/>
          <p:nvPr>
            <p:ph type="title"/>
          </p:nvPr>
        </p:nvSpPr>
        <p:spPr>
          <a:xfrm>
            <a:off x="3278711" y="989850"/>
            <a:ext cx="4875000" cy="2022300"/>
          </a:xfrm>
          <a:prstGeom prst="rect">
            <a:avLst/>
          </a:prstGeom>
          <a:noFill/>
          <a:ln>
            <a:noFill/>
          </a:ln>
        </p:spPr>
        <p:txBody>
          <a:bodyPr anchorCtr="0" anchor="b" bIns="68575" lIns="68575" spcFirstLastPara="1" rIns="68575" wrap="square" tIns="68575">
            <a:noAutofit/>
          </a:bodyPr>
          <a:lstStyle/>
          <a:p>
            <a:pPr indent="0" lvl="0" marL="0" marR="0" rtl="0" algn="r">
              <a:lnSpc>
                <a:spcPct val="86000"/>
              </a:lnSpc>
              <a:spcBef>
                <a:spcPts val="0"/>
              </a:spcBef>
              <a:spcAft>
                <a:spcPts val="0"/>
              </a:spcAft>
              <a:buClr>
                <a:schemeClr val="dk1"/>
              </a:buClr>
              <a:buSzPts val="1100"/>
              <a:buFont typeface="Arial"/>
              <a:buNone/>
            </a:pPr>
            <a:r>
              <a:rPr lang="en" sz="3200"/>
              <a:t>New Pipeline Acceleration:</a:t>
            </a:r>
            <a:endParaRPr sz="3200"/>
          </a:p>
          <a:p>
            <a:pPr indent="0" lvl="0" marL="0" marR="0" rtl="0" algn="r">
              <a:lnSpc>
                <a:spcPct val="86000"/>
              </a:lnSpc>
              <a:spcBef>
                <a:spcPts val="0"/>
              </a:spcBef>
              <a:spcAft>
                <a:spcPts val="0"/>
              </a:spcAft>
              <a:buClr>
                <a:schemeClr val="dk1"/>
              </a:buClr>
              <a:buSzPts val="1100"/>
              <a:buFont typeface="Arial"/>
              <a:buNone/>
            </a:pPr>
            <a:r>
              <a:rPr b="0" lang="en" sz="3200"/>
              <a:t>DevOps is a Gold Mine</a:t>
            </a:r>
            <a:endParaRPr sz="3200"/>
          </a:p>
        </p:txBody>
      </p:sp>
      <p:sp>
        <p:nvSpPr>
          <p:cNvPr id="2763" name="Google Shape;2763;p355"/>
          <p:cNvSpPr txBox="1"/>
          <p:nvPr>
            <p:ph idx="1" type="subTitle"/>
          </p:nvPr>
        </p:nvSpPr>
        <p:spPr>
          <a:xfrm>
            <a:off x="1910513" y="3114300"/>
            <a:ext cx="6216000" cy="898200"/>
          </a:xfrm>
          <a:prstGeom prst="rect">
            <a:avLst/>
          </a:prstGeom>
          <a:noFill/>
          <a:ln>
            <a:noFill/>
          </a:ln>
        </p:spPr>
        <p:txBody>
          <a:bodyPr anchorCtr="0" anchor="t" bIns="68575" lIns="68575" spcFirstLastPara="1" rIns="68575" wrap="square" tIns="68575">
            <a:noAutofit/>
          </a:bodyPr>
          <a:lstStyle/>
          <a:p>
            <a:pPr indent="0" lvl="0" marL="0" marR="0" rtl="0" algn="r">
              <a:lnSpc>
                <a:spcPct val="92000"/>
              </a:lnSpc>
              <a:spcBef>
                <a:spcPts val="500"/>
              </a:spcBef>
              <a:spcAft>
                <a:spcPts val="0"/>
              </a:spcAft>
              <a:buClr>
                <a:schemeClr val="accent1"/>
              </a:buClr>
              <a:buSzPts val="1300"/>
              <a:buFont typeface="Merriweather Sans"/>
              <a:buNone/>
            </a:pPr>
            <a:r>
              <a:rPr b="1" lang="en"/>
              <a:t>Andi Mann</a:t>
            </a:r>
            <a:r>
              <a:rPr b="0" i="0" lang="en" sz="1500" u="none" cap="none" strike="noStrike">
                <a:latin typeface="Arial"/>
                <a:ea typeface="Arial"/>
                <a:cs typeface="Arial"/>
                <a:sym typeface="Arial"/>
              </a:rPr>
              <a:t> | </a:t>
            </a:r>
            <a:r>
              <a:rPr lang="en"/>
              <a:t>Chief Technologist</a:t>
            </a:r>
            <a:endParaRPr/>
          </a:p>
          <a:p>
            <a:pPr indent="0" lvl="0" marL="0" marR="0" rtl="0" algn="r">
              <a:lnSpc>
                <a:spcPct val="100000"/>
              </a:lnSpc>
              <a:spcBef>
                <a:spcPts val="0"/>
              </a:spcBef>
              <a:spcAft>
                <a:spcPts val="0"/>
              </a:spcAft>
              <a:buClr>
                <a:schemeClr val="accent1"/>
              </a:buClr>
              <a:buSzPts val="1300"/>
              <a:buFont typeface="Merriweather Sans"/>
              <a:buNone/>
            </a:pPr>
            <a:r>
              <a:rPr i="1" lang="en"/>
              <a:t>Top 5 Cloud Experts</a:t>
            </a:r>
            <a:endParaRPr i="1"/>
          </a:p>
          <a:p>
            <a:pPr indent="0" lvl="0" marL="0" marR="0" rtl="0" algn="r">
              <a:lnSpc>
                <a:spcPct val="100000"/>
              </a:lnSpc>
              <a:spcBef>
                <a:spcPts val="0"/>
              </a:spcBef>
              <a:spcAft>
                <a:spcPts val="0"/>
              </a:spcAft>
              <a:buClr>
                <a:schemeClr val="accent1"/>
              </a:buClr>
              <a:buSzPts val="1300"/>
              <a:buFont typeface="Merriweather Sans"/>
              <a:buNone/>
            </a:pPr>
            <a:r>
              <a:rPr i="1" lang="en"/>
              <a:t>Top 50 Cloud Computing Influencers</a:t>
            </a:r>
            <a:endParaRPr sz="1100"/>
          </a:p>
        </p:txBody>
      </p:sp>
      <p:pic>
        <p:nvPicPr>
          <p:cNvPr id="2764" name="Google Shape;2764;p355"/>
          <p:cNvPicPr preferRelativeResize="0"/>
          <p:nvPr/>
        </p:nvPicPr>
        <p:blipFill rotWithShape="1">
          <a:blip r:embed="rId3">
            <a:alphaModFix/>
          </a:blip>
          <a:srcRect b="0" l="0" r="0" t="0"/>
          <a:stretch/>
        </p:blipFill>
        <p:spPr>
          <a:xfrm>
            <a:off x="535500" y="473800"/>
            <a:ext cx="2743200" cy="27432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70"/>
              </a:srgbClr>
            </a:outerShdw>
          </a:effectLst>
        </p:spPr>
      </p:pic>
      <p:pic>
        <p:nvPicPr>
          <p:cNvPr descr="Image result for break the silos quotes" id="2765" name="Google Shape;2765;p355"/>
          <p:cNvPicPr preferRelativeResize="0"/>
          <p:nvPr/>
        </p:nvPicPr>
        <p:blipFill rotWithShape="1">
          <a:blip r:embed="rId4">
            <a:alphaModFix/>
          </a:blip>
          <a:srcRect b="0" l="0" r="0" t="0"/>
          <a:stretch/>
        </p:blipFill>
        <p:spPr>
          <a:xfrm>
            <a:off x="299751" y="3347337"/>
            <a:ext cx="3214688" cy="156448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70" name="Shape 2770"/>
        <p:cNvGrpSpPr/>
        <p:nvPr/>
      </p:nvGrpSpPr>
      <p:grpSpPr>
        <a:xfrm>
          <a:off x="0" y="0"/>
          <a:ext cx="0" cy="0"/>
          <a:chOff x="0" y="0"/>
          <a:chExt cx="0" cy="0"/>
        </a:xfrm>
      </p:grpSpPr>
      <p:sp>
        <p:nvSpPr>
          <p:cNvPr id="2771" name="Google Shape;2771;p356"/>
          <p:cNvSpPr/>
          <p:nvPr/>
        </p:nvSpPr>
        <p:spPr>
          <a:xfrm>
            <a:off x="4318000" y="0"/>
            <a:ext cx="48261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AD1A"/>
              </a:solidFill>
              <a:latin typeface="Arial"/>
              <a:ea typeface="Arial"/>
              <a:cs typeface="Arial"/>
              <a:sym typeface="Arial"/>
            </a:endParaRPr>
          </a:p>
        </p:txBody>
      </p:sp>
      <p:sp>
        <p:nvSpPr>
          <p:cNvPr id="2772" name="Google Shape;2772;p356"/>
          <p:cNvSpPr txBox="1"/>
          <p:nvPr>
            <p:ph type="ctrTitle"/>
          </p:nvPr>
        </p:nvSpPr>
        <p:spPr>
          <a:xfrm>
            <a:off x="-167463" y="-342900"/>
            <a:ext cx="5234763" cy="2614441"/>
          </a:xfrm>
          <a:prstGeom prst="rect">
            <a:avLst/>
          </a:prstGeom>
          <a:noFill/>
          <a:ln>
            <a:noFill/>
          </a:ln>
        </p:spPr>
        <p:txBody>
          <a:bodyPr anchorCtr="0" anchor="t" bIns="0" lIns="274300" spcFirstLastPara="1" rIns="274300" wrap="square" tIns="320025">
            <a:noAutofit/>
          </a:bodyPr>
          <a:lstStyle/>
          <a:p>
            <a:pPr indent="0" lvl="0" marL="0" rtl="0" algn="l">
              <a:lnSpc>
                <a:spcPct val="90000"/>
              </a:lnSpc>
              <a:spcBef>
                <a:spcPts val="0"/>
              </a:spcBef>
              <a:spcAft>
                <a:spcPts val="0"/>
              </a:spcAft>
              <a:buSzPts val="2100"/>
              <a:buNone/>
            </a:pPr>
            <a:r>
              <a:rPr lang="en" sz="2700">
                <a:latin typeface="Arial"/>
                <a:ea typeface="Arial"/>
                <a:cs typeface="Arial"/>
                <a:sym typeface="Arial"/>
              </a:rPr>
              <a:t>Top Leader in Configuration Management</a:t>
            </a:r>
            <a:br>
              <a:rPr lang="en" sz="2700">
                <a:latin typeface="Arial"/>
                <a:ea typeface="Arial"/>
                <a:cs typeface="Arial"/>
                <a:sym typeface="Arial"/>
              </a:rPr>
            </a:br>
            <a:br>
              <a:rPr lang="en" sz="2700">
                <a:latin typeface="Arial"/>
                <a:ea typeface="Arial"/>
                <a:cs typeface="Arial"/>
                <a:sym typeface="Arial"/>
              </a:rPr>
            </a:br>
            <a:r>
              <a:rPr lang="en" sz="2700">
                <a:latin typeface="Arial"/>
                <a:ea typeface="Arial"/>
                <a:cs typeface="Arial"/>
                <a:sym typeface="Arial"/>
              </a:rPr>
              <a:t>Top Tech Skill In Demand</a:t>
            </a:r>
            <a:endParaRPr sz="2700"/>
          </a:p>
        </p:txBody>
      </p:sp>
      <p:sp>
        <p:nvSpPr>
          <p:cNvPr id="2773" name="Google Shape;2773;p356"/>
          <p:cNvSpPr txBox="1"/>
          <p:nvPr/>
        </p:nvSpPr>
        <p:spPr>
          <a:xfrm>
            <a:off x="498824" y="4115480"/>
            <a:ext cx="3746400" cy="9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1" sz="1200" u="none" cap="none" strike="noStrike">
              <a:solidFill>
                <a:srgbClr val="AFCCFF"/>
              </a:solidFill>
              <a:latin typeface="Arial"/>
              <a:ea typeface="Arial"/>
              <a:cs typeface="Arial"/>
              <a:sym typeface="Arial"/>
            </a:endParaRPr>
          </a:p>
        </p:txBody>
      </p:sp>
      <p:pic>
        <p:nvPicPr>
          <p:cNvPr id="2774" name="Google Shape;2774;p356"/>
          <p:cNvPicPr preferRelativeResize="0"/>
          <p:nvPr/>
        </p:nvPicPr>
        <p:blipFill rotWithShape="1">
          <a:blip r:embed="rId3">
            <a:alphaModFix/>
          </a:blip>
          <a:srcRect b="0" l="0" r="0" t="0"/>
          <a:stretch/>
        </p:blipFill>
        <p:spPr>
          <a:xfrm>
            <a:off x="4927001" y="203125"/>
            <a:ext cx="3972575" cy="4737249"/>
          </a:xfrm>
          <a:prstGeom prst="rect">
            <a:avLst/>
          </a:prstGeom>
          <a:noFill/>
          <a:ln>
            <a:noFill/>
          </a:ln>
        </p:spPr>
      </p:pic>
      <p:pic>
        <p:nvPicPr>
          <p:cNvPr id="2775" name="Google Shape;2775;p356"/>
          <p:cNvPicPr preferRelativeResize="0"/>
          <p:nvPr/>
        </p:nvPicPr>
        <p:blipFill rotWithShape="1">
          <a:blip r:embed="rId4">
            <a:alphaModFix/>
          </a:blip>
          <a:srcRect b="0" l="0" r="0" t="0"/>
          <a:stretch/>
        </p:blipFill>
        <p:spPr>
          <a:xfrm>
            <a:off x="8104649" y="628034"/>
            <a:ext cx="794933" cy="1135826"/>
          </a:xfrm>
          <a:prstGeom prst="rect">
            <a:avLst/>
          </a:prstGeom>
          <a:noFill/>
          <a:ln>
            <a:noFill/>
          </a:ln>
        </p:spPr>
      </p:pic>
      <p:pic>
        <p:nvPicPr>
          <p:cNvPr descr="image008" id="2776" name="Google Shape;2776;p356"/>
          <p:cNvPicPr preferRelativeResize="0"/>
          <p:nvPr/>
        </p:nvPicPr>
        <p:blipFill rotWithShape="1">
          <a:blip r:embed="rId5">
            <a:alphaModFix/>
          </a:blip>
          <a:srcRect b="45531" l="2344" r="6285" t="-28250"/>
          <a:stretch/>
        </p:blipFill>
        <p:spPr>
          <a:xfrm>
            <a:off x="426049" y="1135381"/>
            <a:ext cx="2653921" cy="3258525"/>
          </a:xfrm>
          <a:prstGeom prst="rect">
            <a:avLst/>
          </a:prstGeom>
          <a:noFill/>
          <a:ln>
            <a:noFill/>
          </a:ln>
        </p:spPr>
      </p:pic>
      <p:sp>
        <p:nvSpPr>
          <p:cNvPr id="2777" name="Google Shape;2777;p356"/>
          <p:cNvSpPr/>
          <p:nvPr/>
        </p:nvSpPr>
        <p:spPr>
          <a:xfrm>
            <a:off x="2928790" y="3321964"/>
            <a:ext cx="733806" cy="235883"/>
          </a:xfrm>
          <a:prstGeom prst="leftArrow">
            <a:avLst>
              <a:gd fmla="val 50000" name="adj1"/>
              <a:gd fmla="val 50000" name="adj2"/>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1" name="Shape 2781"/>
        <p:cNvGrpSpPr/>
        <p:nvPr/>
      </p:nvGrpSpPr>
      <p:grpSpPr>
        <a:xfrm>
          <a:off x="0" y="0"/>
          <a:ext cx="0" cy="0"/>
          <a:chOff x="0" y="0"/>
          <a:chExt cx="0" cy="0"/>
        </a:xfrm>
      </p:grpSpPr>
      <p:sp>
        <p:nvSpPr>
          <p:cNvPr id="2782" name="Google Shape;2782;p357"/>
          <p:cNvSpPr txBox="1"/>
          <p:nvPr>
            <p:ph idx="1" type="body"/>
          </p:nvPr>
        </p:nvSpPr>
        <p:spPr>
          <a:xfrm>
            <a:off x="0" y="661720"/>
            <a:ext cx="9144000" cy="4051500"/>
          </a:xfrm>
          <a:prstGeom prst="rect">
            <a:avLst/>
          </a:prstGeom>
          <a:noFill/>
          <a:ln>
            <a:noFill/>
          </a:ln>
        </p:spPr>
        <p:txBody>
          <a:bodyPr anchorCtr="0" anchor="ctr" bIns="91425" lIns="91425" spcFirstLastPara="1" rIns="91425" wrap="square" tIns="91425">
            <a:noAutofit/>
          </a:bodyPr>
          <a:lstStyle/>
          <a:p>
            <a:pPr indent="0" lvl="0" marL="0" rtl="0" algn="l">
              <a:lnSpc>
                <a:spcPct val="120000"/>
              </a:lnSpc>
              <a:spcBef>
                <a:spcPts val="0"/>
              </a:spcBef>
              <a:spcAft>
                <a:spcPts val="1200"/>
              </a:spcAft>
              <a:buSzPts val="1100"/>
              <a:buNone/>
            </a:pPr>
            <a:r>
              <a:t/>
            </a:r>
            <a:endParaRPr sz="1100"/>
          </a:p>
        </p:txBody>
      </p:sp>
      <p:sp>
        <p:nvSpPr>
          <p:cNvPr id="2783" name="Google Shape;2783;p357"/>
          <p:cNvSpPr txBox="1"/>
          <p:nvPr>
            <p:ph idx="12" type="sldNum"/>
          </p:nvPr>
        </p:nvSpPr>
        <p:spPr>
          <a:xfrm>
            <a:off x="8461374" y="4712613"/>
            <a:ext cx="682500" cy="430800"/>
          </a:xfrm>
          <a:prstGeom prst="rect">
            <a:avLst/>
          </a:prstGeom>
          <a:noFill/>
          <a:ln>
            <a:noFill/>
          </a:ln>
        </p:spPr>
        <p:txBody>
          <a:bodyPr anchorCtr="0" anchor="b" bIns="18287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 sz="1100"/>
              <a:t>‹#›</a:t>
            </a:fld>
            <a:endParaRPr sz="1100"/>
          </a:p>
        </p:txBody>
      </p:sp>
      <p:sp>
        <p:nvSpPr>
          <p:cNvPr id="2784" name="Google Shape;2784;p357"/>
          <p:cNvSpPr txBox="1"/>
          <p:nvPr>
            <p:ph idx="11" type="ftr"/>
          </p:nvPr>
        </p:nvSpPr>
        <p:spPr>
          <a:xfrm>
            <a:off x="2128825" y="4583400"/>
            <a:ext cx="6332400" cy="560100"/>
          </a:xfrm>
          <a:prstGeom prst="rect">
            <a:avLst/>
          </a:prstGeom>
          <a:noFill/>
          <a:ln>
            <a:noFill/>
          </a:ln>
        </p:spPr>
        <p:txBody>
          <a:bodyPr anchorCtr="0" anchor="b" bIns="182875" lIns="274300" spcFirstLastPara="1" rIns="274300" wrap="square" tIns="91425">
            <a:noAutofit/>
          </a:bodyPr>
          <a:lstStyle/>
          <a:p>
            <a:pPr indent="0" lvl="0" marL="0" marR="0" rtl="0" algn="r">
              <a:spcBef>
                <a:spcPts val="0"/>
              </a:spcBef>
              <a:spcAft>
                <a:spcPts val="0"/>
              </a:spcAft>
              <a:buClr>
                <a:srgbClr val="BFBFBF"/>
              </a:buClr>
              <a:buSzPts val="1100"/>
              <a:buFont typeface="Arial"/>
              <a:buNone/>
            </a:pPr>
            <a:r>
              <a:rPr lang="en" sz="1100"/>
              <a:t>CONFIDENTIAL - DO NOT DISTRIBUTE</a:t>
            </a:r>
            <a:endParaRPr sz="1100"/>
          </a:p>
        </p:txBody>
      </p:sp>
      <p:grpSp>
        <p:nvGrpSpPr>
          <p:cNvPr id="2785" name="Google Shape;2785;p357"/>
          <p:cNvGrpSpPr/>
          <p:nvPr/>
        </p:nvGrpSpPr>
        <p:grpSpPr>
          <a:xfrm>
            <a:off x="1" y="413051"/>
            <a:ext cx="9143999" cy="4774599"/>
            <a:chOff x="0" y="413050"/>
            <a:chExt cx="9143999" cy="4774599"/>
          </a:xfrm>
        </p:grpSpPr>
        <p:pic>
          <p:nvPicPr>
            <p:cNvPr id="2786" name="Google Shape;2786;p357"/>
            <p:cNvPicPr preferRelativeResize="0"/>
            <p:nvPr/>
          </p:nvPicPr>
          <p:blipFill rotWithShape="1">
            <a:blip r:embed="rId3">
              <a:alphaModFix/>
            </a:blip>
            <a:srcRect b="0" l="0" r="0" t="0"/>
            <a:stretch/>
          </p:blipFill>
          <p:spPr>
            <a:xfrm>
              <a:off x="0" y="413050"/>
              <a:ext cx="9143999" cy="4774599"/>
            </a:xfrm>
            <a:prstGeom prst="rect">
              <a:avLst/>
            </a:prstGeom>
            <a:noFill/>
            <a:ln>
              <a:noFill/>
            </a:ln>
          </p:spPr>
        </p:pic>
        <p:sp>
          <p:nvSpPr>
            <p:cNvPr id="2787" name="Google Shape;2787;p357"/>
            <p:cNvSpPr txBox="1"/>
            <p:nvPr/>
          </p:nvSpPr>
          <p:spPr>
            <a:xfrm>
              <a:off x="7300625" y="3570350"/>
              <a:ext cx="1160700" cy="356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0" i="1" lang="en" sz="1600" u="none" cap="none" strike="noStrike">
                  <a:solidFill>
                    <a:schemeClr val="lt1"/>
                  </a:solidFill>
                  <a:latin typeface="Arial"/>
                  <a:ea typeface="Arial"/>
                  <a:cs typeface="Arial"/>
                  <a:sym typeface="Arial"/>
                </a:rPr>
                <a:t>, Splunk</a:t>
              </a:r>
              <a:endParaRPr i="1" sz="1600">
                <a:solidFill>
                  <a:schemeClr val="lt1"/>
                </a:solidFill>
                <a:latin typeface="Arial"/>
                <a:ea typeface="Arial"/>
                <a:cs typeface="Arial"/>
                <a:sym typeface="Arial"/>
              </a:endParaRPr>
            </a:p>
          </p:txBody>
        </p:sp>
      </p:grpSp>
      <p:sp>
        <p:nvSpPr>
          <p:cNvPr id="2788" name="Google Shape;2788;p357"/>
          <p:cNvSpPr txBox="1"/>
          <p:nvPr>
            <p:ph type="ctrTitle"/>
          </p:nvPr>
        </p:nvSpPr>
        <p:spPr>
          <a:xfrm>
            <a:off x="0" y="76200"/>
            <a:ext cx="9144000" cy="770400"/>
          </a:xfrm>
          <a:prstGeom prst="rect">
            <a:avLst/>
          </a:prstGeom>
          <a:noFill/>
          <a:ln>
            <a:noFill/>
          </a:ln>
        </p:spPr>
        <p:txBody>
          <a:bodyPr anchorCtr="0" anchor="t" bIns="91425" lIns="91425" spcFirstLastPara="1" rIns="91425" wrap="square" tIns="182875">
            <a:noAutofit/>
          </a:bodyPr>
          <a:lstStyle/>
          <a:p>
            <a:pPr indent="0" lvl="0" marL="0" marR="0" rtl="0" algn="ctr">
              <a:lnSpc>
                <a:spcPct val="90000"/>
              </a:lnSpc>
              <a:spcBef>
                <a:spcPts val="0"/>
              </a:spcBef>
              <a:spcAft>
                <a:spcPts val="0"/>
              </a:spcAft>
              <a:buClr>
                <a:srgbClr val="FFAD1A"/>
              </a:buClr>
              <a:buSzPts val="1100"/>
              <a:buFont typeface="Arial"/>
              <a:buNone/>
            </a:pPr>
            <a:r>
              <a:rPr lang="en" sz="2700"/>
              <a:t>World Class Thought Leadership in DevOps</a:t>
            </a:r>
            <a:endParaRPr sz="2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3" name="Shape 2793"/>
        <p:cNvGrpSpPr/>
        <p:nvPr/>
      </p:nvGrpSpPr>
      <p:grpSpPr>
        <a:xfrm>
          <a:off x="0" y="0"/>
          <a:ext cx="0" cy="0"/>
          <a:chOff x="0" y="0"/>
          <a:chExt cx="0" cy="0"/>
        </a:xfrm>
      </p:grpSpPr>
      <p:sp>
        <p:nvSpPr>
          <p:cNvPr id="2794" name="Google Shape;2794;p358"/>
          <p:cNvSpPr txBox="1"/>
          <p:nvPr>
            <p:ph idx="12" type="sldNum"/>
          </p:nvPr>
        </p:nvSpPr>
        <p:spPr>
          <a:xfrm>
            <a:off x="8461374" y="4712613"/>
            <a:ext cx="682500" cy="430800"/>
          </a:xfrm>
          <a:prstGeom prst="rect">
            <a:avLst/>
          </a:prstGeom>
          <a:noFill/>
          <a:ln>
            <a:noFill/>
          </a:ln>
        </p:spPr>
        <p:txBody>
          <a:bodyPr anchorCtr="0" anchor="b" bIns="18287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 sz="1100"/>
              <a:t>‹#›</a:t>
            </a:fld>
            <a:endParaRPr sz="1100"/>
          </a:p>
        </p:txBody>
      </p:sp>
      <p:sp>
        <p:nvSpPr>
          <p:cNvPr id="2795" name="Google Shape;2795;p358"/>
          <p:cNvSpPr txBox="1"/>
          <p:nvPr>
            <p:ph idx="11" type="ftr"/>
          </p:nvPr>
        </p:nvSpPr>
        <p:spPr>
          <a:xfrm>
            <a:off x="2128825" y="4583400"/>
            <a:ext cx="6332400" cy="560100"/>
          </a:xfrm>
          <a:prstGeom prst="rect">
            <a:avLst/>
          </a:prstGeom>
          <a:noFill/>
          <a:ln>
            <a:noFill/>
          </a:ln>
        </p:spPr>
        <p:txBody>
          <a:bodyPr anchorCtr="0" anchor="b" bIns="182875" lIns="274300" spcFirstLastPara="1" rIns="274300" wrap="square" tIns="91425">
            <a:noAutofit/>
          </a:bodyPr>
          <a:lstStyle/>
          <a:p>
            <a:pPr indent="0" lvl="0" marL="0" marR="0" rtl="0" algn="r">
              <a:spcBef>
                <a:spcPts val="0"/>
              </a:spcBef>
              <a:spcAft>
                <a:spcPts val="0"/>
              </a:spcAft>
              <a:buNone/>
            </a:pPr>
            <a:r>
              <a:rPr lang="en" sz="1000">
                <a:solidFill>
                  <a:srgbClr val="BFBFBF"/>
                </a:solidFill>
                <a:latin typeface="Arial"/>
                <a:ea typeface="Arial"/>
                <a:cs typeface="Arial"/>
                <a:sym typeface="Arial"/>
              </a:rPr>
              <a:t>CONFIDENTIAL - DO NOT DISTRIBUTE</a:t>
            </a:r>
            <a:endParaRPr sz="1000">
              <a:solidFill>
                <a:srgbClr val="BFBFBF"/>
              </a:solidFill>
              <a:latin typeface="Arial"/>
              <a:ea typeface="Arial"/>
              <a:cs typeface="Arial"/>
              <a:sym typeface="Arial"/>
            </a:endParaRPr>
          </a:p>
        </p:txBody>
      </p:sp>
      <p:sp>
        <p:nvSpPr>
          <p:cNvPr id="2796" name="Google Shape;2796;p358"/>
          <p:cNvSpPr txBox="1"/>
          <p:nvPr>
            <p:ph type="ctrTitle"/>
          </p:nvPr>
        </p:nvSpPr>
        <p:spPr>
          <a:xfrm>
            <a:off x="0" y="-1"/>
            <a:ext cx="9144000" cy="708600"/>
          </a:xfrm>
          <a:prstGeom prst="rect">
            <a:avLst/>
          </a:prstGeom>
          <a:noFill/>
          <a:ln>
            <a:noFill/>
          </a:ln>
        </p:spPr>
        <p:txBody>
          <a:bodyPr anchorCtr="0" anchor="b" bIns="91425" lIns="91425" spcFirstLastPara="1" rIns="91425" wrap="square" tIns="274300">
            <a:noAutofit/>
          </a:bodyPr>
          <a:lstStyle/>
          <a:p>
            <a:pPr indent="0" lvl="0" marL="0" marR="0" rtl="0" algn="ctr">
              <a:lnSpc>
                <a:spcPct val="90000"/>
              </a:lnSpc>
              <a:spcBef>
                <a:spcPts val="0"/>
              </a:spcBef>
              <a:spcAft>
                <a:spcPts val="0"/>
              </a:spcAft>
              <a:buClr>
                <a:schemeClr val="dk1"/>
              </a:buClr>
              <a:buSzPts val="1100"/>
              <a:buFont typeface="Arial"/>
              <a:buNone/>
            </a:pPr>
            <a:r>
              <a:rPr lang="en" sz="2400">
                <a:solidFill>
                  <a:schemeClr val="accent1"/>
                </a:solidFill>
              </a:rPr>
              <a:t>Market Maturation: </a:t>
            </a:r>
            <a:r>
              <a:rPr lang="en" sz="2400">
                <a:solidFill>
                  <a:schemeClr val="accent1"/>
                </a:solidFill>
              </a:rPr>
              <a:t>History of</a:t>
            </a:r>
            <a:r>
              <a:rPr lang="en" sz="2400">
                <a:solidFill>
                  <a:srgbClr val="FFAD1A"/>
                </a:solidFill>
              </a:rPr>
              <a:t> </a:t>
            </a:r>
            <a:r>
              <a:rPr lang="en" sz="2400">
                <a:solidFill>
                  <a:schemeClr val="accent1"/>
                </a:solidFill>
              </a:rPr>
              <a:t>the State of DevOps Report</a:t>
            </a:r>
            <a:endParaRPr sz="2400"/>
          </a:p>
        </p:txBody>
      </p:sp>
      <p:pic>
        <p:nvPicPr>
          <p:cNvPr descr="Screen Shot 2014-06-16 at 3.46.06 PM.png" id="2797" name="Google Shape;2797;p358"/>
          <p:cNvPicPr preferRelativeResize="0"/>
          <p:nvPr/>
        </p:nvPicPr>
        <p:blipFill rotWithShape="1">
          <a:blip r:embed="rId3">
            <a:alphaModFix/>
          </a:blip>
          <a:srcRect b="0" l="0" r="0" t="0"/>
          <a:stretch/>
        </p:blipFill>
        <p:spPr>
          <a:xfrm>
            <a:off x="878726" y="827241"/>
            <a:ext cx="1165229" cy="868734"/>
          </a:xfrm>
          <a:prstGeom prst="rect">
            <a:avLst/>
          </a:prstGeom>
          <a:noFill/>
          <a:ln>
            <a:noFill/>
          </a:ln>
          <a:effectLst>
            <a:outerShdw blurRad="57150" rotWithShape="0" algn="bl" dir="5400000" dist="19050">
              <a:srgbClr val="000000">
                <a:alpha val="49803"/>
              </a:srgbClr>
            </a:outerShdw>
          </a:effectLst>
        </p:spPr>
      </p:pic>
      <p:sp>
        <p:nvSpPr>
          <p:cNvPr id="2798" name="Google Shape;2798;p358"/>
          <p:cNvSpPr txBox="1"/>
          <p:nvPr/>
        </p:nvSpPr>
        <p:spPr>
          <a:xfrm>
            <a:off x="2315104" y="929781"/>
            <a:ext cx="2491800" cy="708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2012: </a:t>
            </a:r>
            <a:endParaRPr b="1" sz="1600">
              <a:solidFill>
                <a:schemeClr val="lt1"/>
              </a:solidFill>
              <a:latin typeface="Arial"/>
              <a:ea typeface="Arial"/>
              <a:cs typeface="Arial"/>
              <a:sym typeface="Arial"/>
            </a:endParaRPr>
          </a:p>
          <a:p>
            <a:pPr indent="0" lvl="0" marL="0" marR="0" rtl="0" algn="l">
              <a:lnSpc>
                <a:spcPct val="90000"/>
              </a:lnSpc>
              <a:spcBef>
                <a:spcPts val="300"/>
              </a:spcBef>
              <a:spcAft>
                <a:spcPts val="0"/>
              </a:spcAft>
              <a:buNone/>
            </a:pPr>
            <a:r>
              <a:rPr lang="en" sz="1600">
                <a:solidFill>
                  <a:schemeClr val="lt1"/>
                </a:solidFill>
                <a:latin typeface="Arial"/>
                <a:ea typeface="Arial"/>
                <a:cs typeface="Arial"/>
                <a:sym typeface="Arial"/>
              </a:rPr>
              <a:t>What is devops?</a:t>
            </a:r>
            <a:endParaRPr sz="1600">
              <a:solidFill>
                <a:schemeClr val="lt1"/>
              </a:solidFill>
              <a:latin typeface="Arial"/>
              <a:ea typeface="Arial"/>
              <a:cs typeface="Arial"/>
              <a:sym typeface="Arial"/>
            </a:endParaRPr>
          </a:p>
        </p:txBody>
      </p:sp>
      <p:sp>
        <p:nvSpPr>
          <p:cNvPr id="2799" name="Google Shape;2799;p358"/>
          <p:cNvSpPr txBox="1"/>
          <p:nvPr/>
        </p:nvSpPr>
        <p:spPr>
          <a:xfrm>
            <a:off x="2315104" y="1880494"/>
            <a:ext cx="2963400" cy="708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2013: </a:t>
            </a:r>
            <a:endParaRPr b="1" sz="1600">
              <a:solidFill>
                <a:schemeClr val="lt1"/>
              </a:solidFill>
              <a:latin typeface="Arial"/>
              <a:ea typeface="Arial"/>
              <a:cs typeface="Arial"/>
              <a:sym typeface="Arial"/>
            </a:endParaRPr>
          </a:p>
          <a:p>
            <a:pPr indent="0" lvl="0" marL="0" marR="0" rtl="0" algn="l">
              <a:lnSpc>
                <a:spcPct val="90000"/>
              </a:lnSpc>
              <a:spcBef>
                <a:spcPts val="300"/>
              </a:spcBef>
              <a:spcAft>
                <a:spcPts val="0"/>
              </a:spcAft>
              <a:buNone/>
            </a:pPr>
            <a:r>
              <a:rPr lang="en" sz="1600">
                <a:solidFill>
                  <a:schemeClr val="lt1"/>
                </a:solidFill>
                <a:latin typeface="Arial"/>
                <a:ea typeface="Arial"/>
                <a:cs typeface="Arial"/>
                <a:sym typeface="Arial"/>
              </a:rPr>
              <a:t>DevOps adoption </a:t>
            </a:r>
            <a:br>
              <a:rPr lang="en" sz="1600">
                <a:solidFill>
                  <a:schemeClr val="lt1"/>
                </a:solidFill>
                <a:latin typeface="Arial"/>
                <a:ea typeface="Arial"/>
                <a:cs typeface="Arial"/>
                <a:sym typeface="Arial"/>
              </a:rPr>
            </a:br>
            <a:r>
              <a:rPr lang="en" sz="1600">
                <a:solidFill>
                  <a:schemeClr val="lt1"/>
                </a:solidFill>
                <a:latin typeface="Arial"/>
                <a:ea typeface="Arial"/>
                <a:cs typeface="Arial"/>
                <a:sym typeface="Arial"/>
              </a:rPr>
              <a:t>is accelerating.</a:t>
            </a:r>
            <a:endParaRPr sz="1600">
              <a:solidFill>
                <a:schemeClr val="lt1"/>
              </a:solidFill>
              <a:latin typeface="Arial"/>
              <a:ea typeface="Arial"/>
              <a:cs typeface="Arial"/>
              <a:sym typeface="Arial"/>
            </a:endParaRPr>
          </a:p>
        </p:txBody>
      </p:sp>
      <p:sp>
        <p:nvSpPr>
          <p:cNvPr id="2800" name="Google Shape;2800;p358"/>
          <p:cNvSpPr txBox="1"/>
          <p:nvPr/>
        </p:nvSpPr>
        <p:spPr>
          <a:xfrm>
            <a:off x="2315104" y="3072875"/>
            <a:ext cx="2770500" cy="4917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2014: </a:t>
            </a:r>
            <a:endParaRPr b="1" sz="1600">
              <a:solidFill>
                <a:schemeClr val="lt1"/>
              </a:solidFill>
              <a:latin typeface="Arial"/>
              <a:ea typeface="Arial"/>
              <a:cs typeface="Arial"/>
              <a:sym typeface="Arial"/>
            </a:endParaRPr>
          </a:p>
          <a:p>
            <a:pPr indent="0" lvl="0" marL="0" marR="0" rtl="0" algn="l">
              <a:lnSpc>
                <a:spcPct val="90000"/>
              </a:lnSpc>
              <a:spcBef>
                <a:spcPts val="300"/>
              </a:spcBef>
              <a:spcAft>
                <a:spcPts val="0"/>
              </a:spcAft>
              <a:buNone/>
            </a:pPr>
            <a:r>
              <a:rPr lang="en" sz="1600">
                <a:solidFill>
                  <a:schemeClr val="lt1"/>
                </a:solidFill>
                <a:latin typeface="Arial"/>
                <a:ea typeface="Arial"/>
                <a:cs typeface="Arial"/>
                <a:sym typeface="Arial"/>
              </a:rPr>
              <a:t>Holy cow! </a:t>
            </a:r>
            <a:br>
              <a:rPr lang="en" sz="1600">
                <a:solidFill>
                  <a:schemeClr val="lt1"/>
                </a:solidFill>
                <a:latin typeface="Arial"/>
                <a:ea typeface="Arial"/>
                <a:cs typeface="Arial"/>
                <a:sym typeface="Arial"/>
              </a:rPr>
            </a:br>
            <a:r>
              <a:rPr lang="en" sz="1600">
                <a:solidFill>
                  <a:schemeClr val="lt1"/>
                </a:solidFill>
                <a:latin typeface="Arial"/>
                <a:ea typeface="Arial"/>
                <a:cs typeface="Arial"/>
                <a:sym typeface="Arial"/>
              </a:rPr>
              <a:t>DevOps works!</a:t>
            </a:r>
            <a:endParaRPr sz="1600">
              <a:solidFill>
                <a:schemeClr val="lt1"/>
              </a:solidFill>
              <a:latin typeface="Arial"/>
              <a:ea typeface="Arial"/>
              <a:cs typeface="Arial"/>
              <a:sym typeface="Arial"/>
            </a:endParaRPr>
          </a:p>
        </p:txBody>
      </p:sp>
      <p:sp>
        <p:nvSpPr>
          <p:cNvPr id="2801" name="Google Shape;2801;p358"/>
          <p:cNvSpPr txBox="1"/>
          <p:nvPr/>
        </p:nvSpPr>
        <p:spPr>
          <a:xfrm>
            <a:off x="2315104" y="3924131"/>
            <a:ext cx="2770500" cy="708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2015: </a:t>
            </a:r>
            <a:endParaRPr b="1" sz="1600">
              <a:solidFill>
                <a:schemeClr val="lt1"/>
              </a:solidFill>
              <a:latin typeface="Arial"/>
              <a:ea typeface="Arial"/>
              <a:cs typeface="Arial"/>
              <a:sym typeface="Arial"/>
            </a:endParaRPr>
          </a:p>
          <a:p>
            <a:pPr indent="0" lvl="0" marL="0" marR="0" rtl="0" algn="l">
              <a:lnSpc>
                <a:spcPct val="90000"/>
              </a:lnSpc>
              <a:spcBef>
                <a:spcPts val="300"/>
              </a:spcBef>
              <a:spcAft>
                <a:spcPts val="0"/>
              </a:spcAft>
              <a:buNone/>
            </a:pPr>
            <a:r>
              <a:rPr lang="en" sz="1600">
                <a:solidFill>
                  <a:schemeClr val="lt1"/>
                </a:solidFill>
                <a:latin typeface="Arial"/>
                <a:ea typeface="Arial"/>
                <a:cs typeface="Arial"/>
                <a:sym typeface="Arial"/>
              </a:rPr>
              <a:t>IT goes lean.</a:t>
            </a:r>
            <a:endParaRPr sz="1600">
              <a:solidFill>
                <a:schemeClr val="lt1"/>
              </a:solidFill>
              <a:latin typeface="Arial"/>
              <a:ea typeface="Arial"/>
              <a:cs typeface="Arial"/>
              <a:sym typeface="Arial"/>
            </a:endParaRPr>
          </a:p>
        </p:txBody>
      </p:sp>
      <p:sp>
        <p:nvSpPr>
          <p:cNvPr id="2802" name="Google Shape;2802;p358"/>
          <p:cNvSpPr txBox="1"/>
          <p:nvPr/>
        </p:nvSpPr>
        <p:spPr>
          <a:xfrm>
            <a:off x="6579775" y="1082181"/>
            <a:ext cx="2770500" cy="4917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2016: </a:t>
            </a:r>
            <a:endParaRPr b="1" sz="1600">
              <a:solidFill>
                <a:schemeClr val="lt1"/>
              </a:solidFill>
              <a:latin typeface="Arial"/>
              <a:ea typeface="Arial"/>
              <a:cs typeface="Arial"/>
              <a:sym typeface="Arial"/>
            </a:endParaRPr>
          </a:p>
          <a:p>
            <a:pPr indent="0" lvl="0" marL="0" marR="0" rtl="0" algn="l">
              <a:lnSpc>
                <a:spcPct val="90000"/>
              </a:lnSpc>
              <a:spcBef>
                <a:spcPts val="300"/>
              </a:spcBef>
              <a:spcAft>
                <a:spcPts val="0"/>
              </a:spcAft>
              <a:buNone/>
            </a:pPr>
            <a:r>
              <a:rPr lang="en" sz="1600">
                <a:solidFill>
                  <a:schemeClr val="lt1"/>
                </a:solidFill>
                <a:latin typeface="Arial"/>
                <a:ea typeface="Arial"/>
                <a:cs typeface="Arial"/>
                <a:sym typeface="Arial"/>
              </a:rPr>
              <a:t>Shifting left. </a:t>
            </a:r>
            <a:endParaRPr sz="1600">
              <a:solidFill>
                <a:schemeClr val="lt1"/>
              </a:solidFill>
              <a:latin typeface="Arial"/>
              <a:ea typeface="Arial"/>
              <a:cs typeface="Arial"/>
              <a:sym typeface="Arial"/>
            </a:endParaRPr>
          </a:p>
        </p:txBody>
      </p:sp>
      <p:sp>
        <p:nvSpPr>
          <p:cNvPr id="2803" name="Google Shape;2803;p358"/>
          <p:cNvSpPr txBox="1"/>
          <p:nvPr/>
        </p:nvSpPr>
        <p:spPr>
          <a:xfrm>
            <a:off x="6579775" y="2246762"/>
            <a:ext cx="2770500" cy="7884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2017: </a:t>
            </a:r>
            <a:endParaRPr b="1" sz="1600">
              <a:solidFill>
                <a:schemeClr val="lt1"/>
              </a:solidFill>
              <a:latin typeface="Arial"/>
              <a:ea typeface="Arial"/>
              <a:cs typeface="Arial"/>
              <a:sym typeface="Arial"/>
            </a:endParaRPr>
          </a:p>
          <a:p>
            <a:pPr indent="0" lvl="0" marL="0" marR="0" rtl="0" algn="l">
              <a:lnSpc>
                <a:spcPct val="90000"/>
              </a:lnSpc>
              <a:spcBef>
                <a:spcPts val="300"/>
              </a:spcBef>
              <a:spcAft>
                <a:spcPts val="0"/>
              </a:spcAft>
              <a:buNone/>
            </a:pPr>
            <a:r>
              <a:rPr lang="en" sz="1600">
                <a:solidFill>
                  <a:schemeClr val="lt1"/>
                </a:solidFill>
                <a:latin typeface="Arial"/>
                <a:ea typeface="Arial"/>
                <a:cs typeface="Arial"/>
                <a:sym typeface="Arial"/>
              </a:rPr>
              <a:t>DevOps works for </a:t>
            </a:r>
            <a:br>
              <a:rPr lang="en" sz="1600">
                <a:solidFill>
                  <a:schemeClr val="lt1"/>
                </a:solidFill>
                <a:latin typeface="Arial"/>
                <a:ea typeface="Arial"/>
                <a:cs typeface="Arial"/>
                <a:sym typeface="Arial"/>
              </a:rPr>
            </a:br>
            <a:r>
              <a:rPr lang="en" sz="1600">
                <a:solidFill>
                  <a:schemeClr val="lt1"/>
                </a:solidFill>
                <a:latin typeface="Arial"/>
                <a:ea typeface="Arial"/>
                <a:cs typeface="Arial"/>
                <a:sym typeface="Arial"/>
              </a:rPr>
              <a:t>all organizations.</a:t>
            </a:r>
            <a:endParaRPr sz="1600">
              <a:solidFill>
                <a:schemeClr val="lt1"/>
              </a:solidFill>
              <a:latin typeface="Arial"/>
              <a:ea typeface="Arial"/>
              <a:cs typeface="Arial"/>
              <a:sym typeface="Arial"/>
            </a:endParaRPr>
          </a:p>
        </p:txBody>
      </p:sp>
      <p:pic>
        <p:nvPicPr>
          <p:cNvPr id="2804" name="Google Shape;2804;p358"/>
          <p:cNvPicPr preferRelativeResize="0"/>
          <p:nvPr/>
        </p:nvPicPr>
        <p:blipFill rotWithShape="1">
          <a:blip r:embed="rId4">
            <a:alphaModFix/>
          </a:blip>
          <a:srcRect b="0" l="0" r="0" t="0"/>
          <a:stretch/>
        </p:blipFill>
        <p:spPr>
          <a:xfrm>
            <a:off x="878725" y="1804013"/>
            <a:ext cx="1185581" cy="823075"/>
          </a:xfrm>
          <a:prstGeom prst="rect">
            <a:avLst/>
          </a:prstGeom>
          <a:noFill/>
          <a:ln>
            <a:noFill/>
          </a:ln>
          <a:effectLst>
            <a:outerShdw blurRad="57150" rotWithShape="0" algn="bl" dir="5400000" dist="19050">
              <a:srgbClr val="000000">
                <a:alpha val="49803"/>
              </a:srgbClr>
            </a:outerShdw>
          </a:effectLst>
        </p:spPr>
      </p:pic>
      <p:pic>
        <p:nvPicPr>
          <p:cNvPr descr="Folded-Page-Mockup.png" id="2805" name="Google Shape;2805;p358"/>
          <p:cNvPicPr preferRelativeResize="0"/>
          <p:nvPr/>
        </p:nvPicPr>
        <p:blipFill rotWithShape="1">
          <a:blip r:embed="rId5">
            <a:alphaModFix/>
          </a:blip>
          <a:srcRect b="2780" l="6349" r="5092" t="4239"/>
          <a:stretch/>
        </p:blipFill>
        <p:spPr>
          <a:xfrm>
            <a:off x="714824" y="2693026"/>
            <a:ext cx="1439424" cy="1133447"/>
          </a:xfrm>
          <a:prstGeom prst="rect">
            <a:avLst/>
          </a:prstGeom>
          <a:noFill/>
          <a:ln>
            <a:noFill/>
          </a:ln>
        </p:spPr>
      </p:pic>
      <p:pic>
        <p:nvPicPr>
          <p:cNvPr descr="A4-Landscape-Booklet-Mockup---Free-Version.png" id="2806" name="Google Shape;2806;p358"/>
          <p:cNvPicPr preferRelativeResize="0"/>
          <p:nvPr/>
        </p:nvPicPr>
        <p:blipFill rotWithShape="1">
          <a:blip r:embed="rId6">
            <a:alphaModFix/>
          </a:blip>
          <a:srcRect b="4030" l="12137" r="12836" t="15512"/>
          <a:stretch/>
        </p:blipFill>
        <p:spPr>
          <a:xfrm rot="694906">
            <a:off x="572234" y="3722322"/>
            <a:ext cx="1795659" cy="1329283"/>
          </a:xfrm>
          <a:prstGeom prst="rect">
            <a:avLst/>
          </a:prstGeom>
          <a:noFill/>
          <a:ln>
            <a:noFill/>
          </a:ln>
        </p:spPr>
      </p:pic>
      <p:pic>
        <p:nvPicPr>
          <p:cNvPr descr="A4-Landscape-Booklet-Mockup---2016" id="2807" name="Google Shape;2807;p358"/>
          <p:cNvPicPr preferRelativeResize="0"/>
          <p:nvPr/>
        </p:nvPicPr>
        <p:blipFill rotWithShape="1">
          <a:blip r:embed="rId7">
            <a:alphaModFix/>
          </a:blip>
          <a:srcRect b="11026" l="6663" r="0" t="8425"/>
          <a:stretch/>
        </p:blipFill>
        <p:spPr>
          <a:xfrm rot="637829">
            <a:off x="4524193" y="733348"/>
            <a:ext cx="2256765" cy="1460731"/>
          </a:xfrm>
          <a:prstGeom prst="rect">
            <a:avLst/>
          </a:prstGeom>
          <a:noFill/>
          <a:ln>
            <a:noFill/>
          </a:ln>
        </p:spPr>
      </p:pic>
      <p:pic>
        <p:nvPicPr>
          <p:cNvPr id="2808" name="Google Shape;2808;p358"/>
          <p:cNvPicPr preferRelativeResize="0"/>
          <p:nvPr/>
        </p:nvPicPr>
        <p:blipFill rotWithShape="1">
          <a:blip r:embed="rId8">
            <a:alphaModFix/>
          </a:blip>
          <a:srcRect b="0" l="0" r="0" t="0"/>
          <a:stretch/>
        </p:blipFill>
        <p:spPr>
          <a:xfrm rot="471908">
            <a:off x="4792511" y="2074922"/>
            <a:ext cx="1747055" cy="1310282"/>
          </a:xfrm>
          <a:prstGeom prst="rect">
            <a:avLst/>
          </a:prstGeom>
          <a:noFill/>
          <a:ln>
            <a:noFill/>
          </a:ln>
        </p:spPr>
      </p:pic>
      <p:sp>
        <p:nvSpPr>
          <p:cNvPr id="2809" name="Google Shape;2809;p358"/>
          <p:cNvSpPr txBox="1"/>
          <p:nvPr/>
        </p:nvSpPr>
        <p:spPr>
          <a:xfrm>
            <a:off x="6579775" y="3422373"/>
            <a:ext cx="2770500" cy="8793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None/>
            </a:pPr>
            <a:r>
              <a:rPr b="1" lang="en" sz="1600">
                <a:solidFill>
                  <a:schemeClr val="lt1"/>
                </a:solidFill>
                <a:latin typeface="Arial"/>
                <a:ea typeface="Arial"/>
                <a:cs typeface="Arial"/>
                <a:sym typeface="Arial"/>
              </a:rPr>
              <a:t>2018: </a:t>
            </a:r>
            <a:br>
              <a:rPr lang="en" sz="1600">
                <a:solidFill>
                  <a:schemeClr val="lt1"/>
                </a:solidFill>
                <a:latin typeface="Arial"/>
                <a:ea typeface="Arial"/>
                <a:cs typeface="Arial"/>
                <a:sym typeface="Arial"/>
              </a:rPr>
            </a:br>
            <a:r>
              <a:rPr lang="en" sz="1600">
                <a:solidFill>
                  <a:schemeClr val="lt1"/>
                </a:solidFill>
                <a:latin typeface="Arial"/>
                <a:ea typeface="Arial"/>
                <a:cs typeface="Arial"/>
                <a:sym typeface="Arial"/>
              </a:rPr>
              <a:t>5 Stages of DevOps Journey.</a:t>
            </a:r>
            <a:endParaRPr sz="1600">
              <a:solidFill>
                <a:schemeClr val="lt1"/>
              </a:solidFill>
              <a:latin typeface="Arial"/>
              <a:ea typeface="Arial"/>
              <a:cs typeface="Arial"/>
              <a:sym typeface="Arial"/>
            </a:endParaRPr>
          </a:p>
        </p:txBody>
      </p:sp>
      <p:pic>
        <p:nvPicPr>
          <p:cNvPr id="2810" name="Google Shape;2810;p358"/>
          <p:cNvPicPr preferRelativeResize="0"/>
          <p:nvPr/>
        </p:nvPicPr>
        <p:blipFill rotWithShape="1">
          <a:blip r:embed="rId9">
            <a:alphaModFix/>
          </a:blip>
          <a:srcRect b="0" l="0" r="0" t="0"/>
          <a:stretch/>
        </p:blipFill>
        <p:spPr>
          <a:xfrm>
            <a:off x="4909225" y="3364550"/>
            <a:ext cx="1678176" cy="12614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814" name="Shape 2814"/>
        <p:cNvGrpSpPr/>
        <p:nvPr/>
      </p:nvGrpSpPr>
      <p:grpSpPr>
        <a:xfrm>
          <a:off x="0" y="0"/>
          <a:ext cx="0" cy="0"/>
          <a:chOff x="0" y="0"/>
          <a:chExt cx="0" cy="0"/>
        </a:xfrm>
      </p:grpSpPr>
      <p:pic>
        <p:nvPicPr>
          <p:cNvPr id="2815" name="Google Shape;2815;p359"/>
          <p:cNvPicPr preferRelativeResize="0"/>
          <p:nvPr/>
        </p:nvPicPr>
        <p:blipFill rotWithShape="1">
          <a:blip r:embed="rId3">
            <a:alphaModFix/>
          </a:blip>
          <a:srcRect b="0" l="0" r="0" t="0"/>
          <a:stretch/>
        </p:blipFill>
        <p:spPr>
          <a:xfrm>
            <a:off x="6395099" y="1127025"/>
            <a:ext cx="2697975" cy="2122200"/>
          </a:xfrm>
          <a:prstGeom prst="rect">
            <a:avLst/>
          </a:prstGeom>
          <a:noFill/>
          <a:ln>
            <a:noFill/>
          </a:ln>
        </p:spPr>
      </p:pic>
      <p:sp>
        <p:nvSpPr>
          <p:cNvPr id="2816" name="Google Shape;2816;p359"/>
          <p:cNvSpPr txBox="1"/>
          <p:nvPr>
            <p:ph type="ctrTitle"/>
          </p:nvPr>
        </p:nvSpPr>
        <p:spPr>
          <a:xfrm>
            <a:off x="0" y="66875"/>
            <a:ext cx="9144000" cy="661800"/>
          </a:xfrm>
          <a:prstGeom prst="rect">
            <a:avLst/>
          </a:prstGeom>
          <a:noFill/>
          <a:ln>
            <a:noFill/>
          </a:ln>
        </p:spPr>
        <p:txBody>
          <a:bodyPr anchorCtr="0" anchor="t" bIns="91425" lIns="91425" spcFirstLastPara="1" rIns="91425" wrap="square" tIns="182875">
            <a:noAutofit/>
          </a:bodyPr>
          <a:lstStyle/>
          <a:p>
            <a:pPr indent="0" lvl="0" marL="0" marR="0" rtl="0" algn="ctr">
              <a:lnSpc>
                <a:spcPct val="90000"/>
              </a:lnSpc>
              <a:spcBef>
                <a:spcPts val="0"/>
              </a:spcBef>
              <a:spcAft>
                <a:spcPts val="0"/>
              </a:spcAft>
              <a:buClr>
                <a:srgbClr val="FFAD1A"/>
              </a:buClr>
              <a:buSzPts val="1100"/>
              <a:buFont typeface="Arial"/>
              <a:buNone/>
            </a:pPr>
            <a:r>
              <a:rPr lang="en"/>
              <a:t>Bring Report to Life w Prospects/ Customers</a:t>
            </a:r>
            <a:endParaRPr/>
          </a:p>
          <a:p>
            <a:pPr indent="0" lvl="0" marL="0" marR="0" rtl="0" algn="ctr">
              <a:lnSpc>
                <a:spcPct val="90000"/>
              </a:lnSpc>
              <a:spcBef>
                <a:spcPts val="0"/>
              </a:spcBef>
              <a:spcAft>
                <a:spcPts val="0"/>
              </a:spcAft>
              <a:buClr>
                <a:srgbClr val="FFAD1A"/>
              </a:buClr>
              <a:buSzPts val="1100"/>
              <a:buFont typeface="Arial"/>
              <a:buNone/>
            </a:pPr>
            <a:r>
              <a:rPr lang="en" sz="2000"/>
              <a:t>12 City Workshop: Benchmarking The 5 Foundational DevOps Practices</a:t>
            </a:r>
            <a:endParaRPr sz="2000"/>
          </a:p>
        </p:txBody>
      </p:sp>
      <p:sp>
        <p:nvSpPr>
          <p:cNvPr id="2817" name="Google Shape;2817;p359"/>
          <p:cNvSpPr txBox="1"/>
          <p:nvPr>
            <p:ph idx="1" type="body"/>
          </p:nvPr>
        </p:nvSpPr>
        <p:spPr>
          <a:xfrm>
            <a:off x="-329800" y="801025"/>
            <a:ext cx="7219200" cy="1219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sz="1100"/>
          </a:p>
          <a:p>
            <a:pPr indent="0" lvl="0" marL="457200" rtl="0" algn="l">
              <a:lnSpc>
                <a:spcPct val="120000"/>
              </a:lnSpc>
              <a:spcBef>
                <a:spcPts val="0"/>
              </a:spcBef>
              <a:spcAft>
                <a:spcPts val="0"/>
              </a:spcAft>
              <a:buNone/>
            </a:pPr>
            <a:r>
              <a:rPr b="1" i="1" lang="en">
                <a:solidFill>
                  <a:schemeClr val="lt1"/>
                </a:solidFill>
              </a:rPr>
              <a:t>“Andi Mann provided so much great content for the main report….that we created a second paper!”</a:t>
            </a:r>
            <a:endParaRPr b="1" i="1">
              <a:solidFill>
                <a:schemeClr val="lt1"/>
              </a:solidFill>
            </a:endParaRPr>
          </a:p>
          <a:p>
            <a:pPr indent="0" lvl="0" marL="457200" rtl="0" algn="l">
              <a:lnSpc>
                <a:spcPct val="120000"/>
              </a:lnSpc>
              <a:spcBef>
                <a:spcPts val="0"/>
              </a:spcBef>
              <a:spcAft>
                <a:spcPts val="0"/>
              </a:spcAft>
              <a:buNone/>
            </a:pPr>
            <a:r>
              <a:t/>
            </a:r>
            <a:endParaRPr i="1" sz="1400">
              <a:solidFill>
                <a:schemeClr val="lt1"/>
              </a:solidFill>
            </a:endParaRPr>
          </a:p>
          <a:p>
            <a:pPr indent="0" lvl="0" marL="0" rtl="0" algn="l">
              <a:lnSpc>
                <a:spcPct val="120000"/>
              </a:lnSpc>
              <a:spcBef>
                <a:spcPts val="0"/>
              </a:spcBef>
              <a:spcAft>
                <a:spcPts val="0"/>
              </a:spcAft>
              <a:buSzPts val="1100"/>
              <a:buNone/>
            </a:pPr>
            <a:r>
              <a:rPr b="1" i="1" lang="en" sz="1400">
                <a:solidFill>
                  <a:schemeClr val="lt1"/>
                </a:solidFill>
              </a:rPr>
              <a:t>      </a:t>
            </a:r>
            <a:r>
              <a:rPr b="1" i="1" lang="en" sz="1400">
                <a:solidFill>
                  <a:schemeClr val="lt1"/>
                </a:solidFill>
              </a:rPr>
              <a:t>The 5 Foundational DevOps Practices: How to Establish and Build on Them</a:t>
            </a:r>
            <a:endParaRPr b="1" i="1" sz="1400">
              <a:solidFill>
                <a:schemeClr val="lt1"/>
              </a:solidFill>
            </a:endParaRPr>
          </a:p>
        </p:txBody>
      </p:sp>
      <p:sp>
        <p:nvSpPr>
          <p:cNvPr id="2818" name="Google Shape;2818;p359"/>
          <p:cNvSpPr txBox="1"/>
          <p:nvPr>
            <p:ph idx="12" type="sldNum"/>
          </p:nvPr>
        </p:nvSpPr>
        <p:spPr>
          <a:xfrm>
            <a:off x="8461374" y="4712613"/>
            <a:ext cx="682500" cy="430800"/>
          </a:xfrm>
          <a:prstGeom prst="rect">
            <a:avLst/>
          </a:prstGeom>
          <a:noFill/>
          <a:ln>
            <a:noFill/>
          </a:ln>
        </p:spPr>
        <p:txBody>
          <a:bodyPr anchorCtr="0" anchor="b" bIns="18287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 sz="1100"/>
              <a:t>‹#›</a:t>
            </a:fld>
            <a:endParaRPr sz="1100"/>
          </a:p>
        </p:txBody>
      </p:sp>
      <p:sp>
        <p:nvSpPr>
          <p:cNvPr id="2819" name="Google Shape;2819;p359"/>
          <p:cNvSpPr txBox="1"/>
          <p:nvPr>
            <p:ph idx="11" type="ftr"/>
          </p:nvPr>
        </p:nvSpPr>
        <p:spPr>
          <a:xfrm>
            <a:off x="2128825" y="4583400"/>
            <a:ext cx="6332400" cy="560100"/>
          </a:xfrm>
          <a:prstGeom prst="rect">
            <a:avLst/>
          </a:prstGeom>
          <a:noFill/>
          <a:ln>
            <a:noFill/>
          </a:ln>
        </p:spPr>
        <p:txBody>
          <a:bodyPr anchorCtr="0" anchor="b" bIns="182875" lIns="274300" spcFirstLastPara="1" rIns="274300" wrap="square" tIns="91425">
            <a:noAutofit/>
          </a:bodyPr>
          <a:lstStyle/>
          <a:p>
            <a:pPr indent="0" lvl="0" marL="0" marR="0" rtl="0" algn="r">
              <a:spcBef>
                <a:spcPts val="0"/>
              </a:spcBef>
              <a:spcAft>
                <a:spcPts val="0"/>
              </a:spcAft>
              <a:buClr>
                <a:srgbClr val="BFBFBF"/>
              </a:buClr>
              <a:buSzPts val="1100"/>
              <a:buFont typeface="Arial"/>
              <a:buNone/>
            </a:pPr>
            <a:r>
              <a:rPr lang="en" sz="1100"/>
              <a:t>CONFIDENTIAL - DO NOT DISTRIBUTE</a:t>
            </a:r>
            <a:endParaRPr sz="1100"/>
          </a:p>
        </p:txBody>
      </p:sp>
      <p:pic>
        <p:nvPicPr>
          <p:cNvPr id="2820" name="Google Shape;2820;p359"/>
          <p:cNvPicPr preferRelativeResize="0"/>
          <p:nvPr/>
        </p:nvPicPr>
        <p:blipFill rotWithShape="1">
          <a:blip r:embed="rId4">
            <a:alphaModFix/>
          </a:blip>
          <a:srcRect b="0" l="0" r="0" t="0"/>
          <a:stretch/>
        </p:blipFill>
        <p:spPr>
          <a:xfrm>
            <a:off x="508401" y="2886138"/>
            <a:ext cx="2697977" cy="1745375"/>
          </a:xfrm>
          <a:prstGeom prst="rect">
            <a:avLst/>
          </a:prstGeom>
          <a:noFill/>
          <a:ln>
            <a:noFill/>
          </a:ln>
        </p:spPr>
      </p:pic>
      <p:sp>
        <p:nvSpPr>
          <p:cNvPr id="2821" name="Google Shape;2821;p359"/>
          <p:cNvSpPr txBox="1"/>
          <p:nvPr/>
        </p:nvSpPr>
        <p:spPr>
          <a:xfrm>
            <a:off x="3492500" y="3053400"/>
            <a:ext cx="5287800" cy="992100"/>
          </a:xfrm>
          <a:prstGeom prst="rect">
            <a:avLst/>
          </a:prstGeom>
          <a:noFill/>
          <a:ln>
            <a:noFill/>
          </a:ln>
        </p:spPr>
        <p:txBody>
          <a:bodyPr anchorCtr="0" anchor="t" bIns="91425" lIns="91425" spcFirstLastPara="1" rIns="91425" wrap="square" tIns="91425">
            <a:noAutofit/>
          </a:bodyPr>
          <a:lstStyle/>
          <a:p>
            <a:pPr indent="0" lvl="0" marL="0" marR="0" rtl="0" algn="l">
              <a:spcBef>
                <a:spcPts val="1200"/>
              </a:spcBef>
              <a:spcAft>
                <a:spcPts val="0"/>
              </a:spcAft>
              <a:buNone/>
            </a:pPr>
            <a:r>
              <a:t/>
            </a:r>
            <a:endParaRPr sz="1800">
              <a:solidFill>
                <a:schemeClr val="lt1"/>
              </a:solidFill>
              <a:latin typeface="Arial"/>
              <a:ea typeface="Arial"/>
              <a:cs typeface="Arial"/>
              <a:sym typeface="Arial"/>
            </a:endParaRPr>
          </a:p>
        </p:txBody>
      </p:sp>
      <p:pic>
        <p:nvPicPr>
          <p:cNvPr descr="A close up of a logo&#10;&#10;Description generated with very high confidence" id="2822" name="Google Shape;2822;p359"/>
          <p:cNvPicPr preferRelativeResize="0"/>
          <p:nvPr/>
        </p:nvPicPr>
        <p:blipFill rotWithShape="1">
          <a:blip r:embed="rId5">
            <a:alphaModFix/>
          </a:blip>
          <a:srcRect b="0" l="0" r="0" t="0"/>
          <a:stretch/>
        </p:blipFill>
        <p:spPr>
          <a:xfrm>
            <a:off x="4147127" y="3249230"/>
            <a:ext cx="3698864" cy="14795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6" name="Shape 2626"/>
        <p:cNvGrpSpPr/>
        <p:nvPr/>
      </p:nvGrpSpPr>
      <p:grpSpPr>
        <a:xfrm>
          <a:off x="0" y="0"/>
          <a:ext cx="0" cy="0"/>
          <a:chOff x="0" y="0"/>
          <a:chExt cx="0" cy="0"/>
        </a:xfrm>
      </p:grpSpPr>
      <p:sp>
        <p:nvSpPr>
          <p:cNvPr id="2627" name="Google Shape;2627;p342"/>
          <p:cNvSpPr txBox="1"/>
          <p:nvPr>
            <p:ph type="title"/>
          </p:nvPr>
        </p:nvSpPr>
        <p:spPr>
          <a:xfrm>
            <a:off x="3278711" y="989850"/>
            <a:ext cx="4875000" cy="2022300"/>
          </a:xfrm>
          <a:prstGeom prst="rect">
            <a:avLst/>
          </a:prstGeom>
          <a:noFill/>
          <a:ln>
            <a:noFill/>
          </a:ln>
        </p:spPr>
        <p:txBody>
          <a:bodyPr anchorCtr="0" anchor="b" bIns="68575" lIns="68575" spcFirstLastPara="1" rIns="68575" wrap="square" tIns="68575">
            <a:noAutofit/>
          </a:bodyPr>
          <a:lstStyle/>
          <a:p>
            <a:pPr indent="0" lvl="0" marL="0" marR="0" rtl="0" algn="r">
              <a:lnSpc>
                <a:spcPct val="86000"/>
              </a:lnSpc>
              <a:spcBef>
                <a:spcPts val="0"/>
              </a:spcBef>
              <a:spcAft>
                <a:spcPts val="0"/>
              </a:spcAft>
              <a:buClr>
                <a:schemeClr val="dk1"/>
              </a:buClr>
              <a:buSzPts val="1100"/>
              <a:buFont typeface="Arial"/>
              <a:buNone/>
            </a:pPr>
            <a:r>
              <a:rPr b="1" i="0" lang="en" sz="3200" u="none" cap="none" strike="noStrike">
                <a:solidFill>
                  <a:schemeClr val="dk1"/>
                </a:solidFill>
                <a:latin typeface="Arial"/>
                <a:ea typeface="Arial"/>
                <a:cs typeface="Arial"/>
                <a:sym typeface="Arial"/>
              </a:rPr>
              <a:t>Welcome</a:t>
            </a:r>
            <a:endParaRPr b="1" i="0" sz="3200" u="none" cap="none" strike="noStrike">
              <a:solidFill>
                <a:schemeClr val="dk1"/>
              </a:solidFill>
              <a:latin typeface="Arial"/>
              <a:ea typeface="Arial"/>
              <a:cs typeface="Arial"/>
              <a:sym typeface="Arial"/>
            </a:endParaRPr>
          </a:p>
        </p:txBody>
      </p:sp>
      <p:sp>
        <p:nvSpPr>
          <p:cNvPr id="2628" name="Google Shape;2628;p342"/>
          <p:cNvSpPr txBox="1"/>
          <p:nvPr>
            <p:ph idx="1" type="subTitle"/>
          </p:nvPr>
        </p:nvSpPr>
        <p:spPr>
          <a:xfrm>
            <a:off x="1910513" y="3114300"/>
            <a:ext cx="6216000" cy="898200"/>
          </a:xfrm>
          <a:prstGeom prst="rect">
            <a:avLst/>
          </a:prstGeom>
          <a:noFill/>
          <a:ln>
            <a:noFill/>
          </a:ln>
        </p:spPr>
        <p:txBody>
          <a:bodyPr anchorCtr="0" anchor="t" bIns="68575" lIns="68575" spcFirstLastPara="1" rIns="68575" wrap="square" tIns="68575">
            <a:noAutofit/>
          </a:bodyPr>
          <a:lstStyle/>
          <a:p>
            <a:pPr indent="0" lvl="0" marL="0" marR="0" rtl="0" algn="r">
              <a:lnSpc>
                <a:spcPct val="92000"/>
              </a:lnSpc>
              <a:spcBef>
                <a:spcPts val="500"/>
              </a:spcBef>
              <a:spcAft>
                <a:spcPts val="0"/>
              </a:spcAft>
              <a:buClr>
                <a:schemeClr val="accent1"/>
              </a:buClr>
              <a:buSzPts val="1300"/>
              <a:buFont typeface="Merriweather Sans"/>
              <a:buNone/>
            </a:pPr>
            <a:r>
              <a:rPr b="1" i="0" lang="en" sz="1500" u="none" cap="none" strike="noStrike"/>
              <a:t>Marva Bailer</a:t>
            </a:r>
            <a:r>
              <a:rPr b="0" i="0" lang="en" sz="1500" u="none" cap="none" strike="noStrike">
                <a:latin typeface="Arial"/>
                <a:ea typeface="Arial"/>
                <a:cs typeface="Arial"/>
                <a:sym typeface="Arial"/>
              </a:rPr>
              <a:t> | </a:t>
            </a:r>
            <a:r>
              <a:rPr lang="en"/>
              <a:t>Strategic Advisor, Executive &amp; Digital Engagement </a:t>
            </a:r>
            <a:endParaRPr sz="1100"/>
          </a:p>
        </p:txBody>
      </p:sp>
      <p:pic>
        <p:nvPicPr>
          <p:cNvPr descr="A person smiling for the camera&#10;&#10;Description generated with very high confidence" id="2629" name="Google Shape;2629;p342"/>
          <p:cNvPicPr preferRelativeResize="0"/>
          <p:nvPr/>
        </p:nvPicPr>
        <p:blipFill rotWithShape="1">
          <a:blip r:embed="rId3">
            <a:alphaModFix/>
          </a:blip>
          <a:srcRect b="0" l="0" r="0" t="0"/>
          <a:stretch/>
        </p:blipFill>
        <p:spPr>
          <a:xfrm>
            <a:off x="5449666" y="278250"/>
            <a:ext cx="2806500" cy="20046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descr="Image result for win together quotes" id="2630" name="Google Shape;2630;p342"/>
          <p:cNvPicPr preferRelativeResize="0"/>
          <p:nvPr/>
        </p:nvPicPr>
        <p:blipFill rotWithShape="1">
          <a:blip r:embed="rId4">
            <a:alphaModFix/>
          </a:blip>
          <a:srcRect b="6173" l="0" r="0" t="0"/>
          <a:stretch/>
        </p:blipFill>
        <p:spPr>
          <a:xfrm>
            <a:off x="457150" y="420650"/>
            <a:ext cx="3296100" cy="26937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6" name="Shape 2826"/>
        <p:cNvGrpSpPr/>
        <p:nvPr/>
      </p:nvGrpSpPr>
      <p:grpSpPr>
        <a:xfrm>
          <a:off x="0" y="0"/>
          <a:ext cx="0" cy="0"/>
          <a:chOff x="0" y="0"/>
          <a:chExt cx="0" cy="0"/>
        </a:xfrm>
      </p:grpSpPr>
      <p:sp>
        <p:nvSpPr>
          <p:cNvPr id="2827" name="Google Shape;2827;p360"/>
          <p:cNvSpPr txBox="1"/>
          <p:nvPr>
            <p:ph type="title"/>
          </p:nvPr>
        </p:nvSpPr>
        <p:spPr>
          <a:xfrm>
            <a:off x="260403" y="0"/>
            <a:ext cx="8459906" cy="559815"/>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lt1"/>
              </a:buClr>
              <a:buSzPts val="2700"/>
              <a:buFont typeface="Arial"/>
              <a:buNone/>
            </a:pPr>
            <a:r>
              <a:rPr lang="en" sz="2400"/>
              <a:t>Puppet Anchor Accounts Per City- June/ July Amer</a:t>
            </a:r>
            <a:endParaRPr sz="2400"/>
          </a:p>
        </p:txBody>
      </p:sp>
      <p:sp>
        <p:nvSpPr>
          <p:cNvPr id="2828" name="Google Shape;2828;p360"/>
          <p:cNvSpPr txBox="1"/>
          <p:nvPr>
            <p:ph idx="2" type="subTitle"/>
          </p:nvPr>
        </p:nvSpPr>
        <p:spPr>
          <a:xfrm>
            <a:off x="0" y="524042"/>
            <a:ext cx="8459904" cy="20595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SzPts val="1100"/>
              <a:buNone/>
            </a:pPr>
            <a:r>
              <a:rPr b="1" i="1" lang="en" sz="1500"/>
              <a:t>Opportunity to Reach new SPLUNK Buyers/ Personas</a:t>
            </a:r>
            <a:endParaRPr b="1" i="1" sz="1500"/>
          </a:p>
        </p:txBody>
      </p:sp>
      <p:sp>
        <p:nvSpPr>
          <p:cNvPr id="2829" name="Google Shape;2829;p360"/>
          <p:cNvSpPr txBox="1"/>
          <p:nvPr>
            <p:ph idx="1" type="body"/>
          </p:nvPr>
        </p:nvSpPr>
        <p:spPr>
          <a:xfrm>
            <a:off x="260400" y="767300"/>
            <a:ext cx="8460000" cy="3982800"/>
          </a:xfrm>
          <a:prstGeom prst="rect">
            <a:avLst/>
          </a:prstGeom>
          <a:noFill/>
          <a:ln>
            <a:noFill/>
          </a:ln>
        </p:spPr>
        <p:txBody>
          <a:bodyPr anchorCtr="0" anchor="t" bIns="34275" lIns="0" spcFirstLastPara="1" rIns="0" wrap="square" tIns="137150">
            <a:noAutofit/>
          </a:bodyPr>
          <a:lstStyle/>
          <a:p>
            <a:pPr indent="0" lvl="0" marL="0" rtl="0" algn="l">
              <a:lnSpc>
                <a:spcPct val="92000"/>
              </a:lnSpc>
              <a:spcBef>
                <a:spcPts val="0"/>
              </a:spcBef>
              <a:spcAft>
                <a:spcPts val="0"/>
              </a:spcAft>
              <a:buSzPts val="900"/>
              <a:buNone/>
            </a:pPr>
            <a:r>
              <a:rPr b="1" lang="en" sz="1400">
                <a:highlight>
                  <a:srgbClr val="00FF00"/>
                </a:highlight>
                <a:latin typeface="Calibri"/>
                <a:ea typeface="Calibri"/>
                <a:cs typeface="Calibri"/>
                <a:sym typeface="Calibri"/>
              </a:rPr>
              <a:t>LinkedIn - San Jose-PayPal - San Jose ( note Citrix on FL List)</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Citibank – NYC-Credit Suisse – NYC-Morgan Stanley – NY</a:t>
            </a:r>
            <a:endParaRPr sz="1100"/>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State Street – Boston-Fidelity – Boston-Putnam – Boston-MassMutual – Boston- Iron Mountain (two places)</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Nintendo – Seattle-Expedia – Seattle-Boeing - Seattle</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Campbell Soup - King of Prussia</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Comcast - King of Prussia</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Iron Mountain - Boston/King of Prussia </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Nationwide – Columbus-Cardinal Health – Columbus-DSW - Columbus</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Molina Health – Irvine-Pacific Health – Irvine-First American Financial Corp – Irvine</a:t>
            </a:r>
            <a:endParaRPr sz="1400">
              <a:highlight>
                <a:srgbClr val="00FF00"/>
              </a:highlight>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Siemens -NCR – Atlanta-CHOA – Atlanta-RaceTrac - Atlanta</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Palm Beach County – Miami-Citrix – Miami-World Fuel – Miami-Telefonica - Miami</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Paylocity – Chicago-HERE – Chicago</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Atrium Health – Charlotte-Novant Health – Charlotte-Lending Tree - Charlotte</a:t>
            </a:r>
            <a:endParaRPr sz="1400">
              <a:latin typeface="Calibri"/>
              <a:ea typeface="Calibri"/>
              <a:cs typeface="Calibri"/>
              <a:sym typeface="Calibri"/>
            </a:endParaRPr>
          </a:p>
          <a:p>
            <a:pPr indent="0" lvl="0" marL="0" rtl="0" algn="l">
              <a:lnSpc>
                <a:spcPct val="92000"/>
              </a:lnSpc>
              <a:spcBef>
                <a:spcPts val="500"/>
              </a:spcBef>
              <a:spcAft>
                <a:spcPts val="0"/>
              </a:spcAft>
              <a:buSzPts val="900"/>
              <a:buNone/>
            </a:pPr>
            <a:r>
              <a:rPr b="1" lang="en" sz="1400">
                <a:highlight>
                  <a:srgbClr val="00FF00"/>
                </a:highlight>
                <a:latin typeface="Calibri"/>
                <a:ea typeface="Calibri"/>
                <a:cs typeface="Calibri"/>
                <a:sym typeface="Calibri"/>
              </a:rPr>
              <a:t>DIA - Federal (Columbia/Tysons)-NSA - Federal (Columbia/Tysons)-MCSC - Federal (Columbia/Tysons) -Secret Service - Federal (Columbia/Tysons) -FAA - Federal (Columbia/Tysons</a:t>
            </a:r>
            <a:endParaRPr sz="1400"/>
          </a:p>
        </p:txBody>
      </p:sp>
      <p:pic>
        <p:nvPicPr>
          <p:cNvPr descr="A close up of a logo&#10;&#10;Description generated with very high confidence" id="2830" name="Google Shape;2830;p360"/>
          <p:cNvPicPr preferRelativeResize="0"/>
          <p:nvPr/>
        </p:nvPicPr>
        <p:blipFill rotWithShape="1">
          <a:blip r:embed="rId3">
            <a:alphaModFix/>
          </a:blip>
          <a:srcRect b="0" l="0" r="0" t="0"/>
          <a:stretch/>
        </p:blipFill>
        <p:spPr>
          <a:xfrm>
            <a:off x="7032464" y="631187"/>
            <a:ext cx="1495428" cy="59817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4" name="Shape 2834"/>
        <p:cNvGrpSpPr/>
        <p:nvPr/>
      </p:nvGrpSpPr>
      <p:grpSpPr>
        <a:xfrm>
          <a:off x="0" y="0"/>
          <a:ext cx="0" cy="0"/>
          <a:chOff x="0" y="0"/>
          <a:chExt cx="0" cy="0"/>
        </a:xfrm>
      </p:grpSpPr>
      <p:sp>
        <p:nvSpPr>
          <p:cNvPr id="2835" name="Google Shape;2835;p361"/>
          <p:cNvSpPr txBox="1"/>
          <p:nvPr>
            <p:ph type="title"/>
          </p:nvPr>
        </p:nvSpPr>
        <p:spPr>
          <a:xfrm>
            <a:off x="342047" y="232795"/>
            <a:ext cx="8460000" cy="3327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2700"/>
              <a:buFont typeface="Arial"/>
              <a:buNone/>
            </a:pPr>
            <a:r>
              <a:rPr lang="en"/>
              <a:t>See What Your Customer See’s</a:t>
            </a:r>
            <a:endParaRPr/>
          </a:p>
        </p:txBody>
      </p:sp>
      <p:pic>
        <p:nvPicPr>
          <p:cNvPr descr="Image result for lens of the customer" id="2836" name="Google Shape;2836;p361"/>
          <p:cNvPicPr preferRelativeResize="0"/>
          <p:nvPr>
            <p:ph idx="1" type="body"/>
          </p:nvPr>
        </p:nvPicPr>
        <p:blipFill rotWithShape="1">
          <a:blip r:embed="rId3">
            <a:alphaModFix/>
          </a:blip>
          <a:srcRect b="0" l="0" r="0" t="0"/>
          <a:stretch/>
        </p:blipFill>
        <p:spPr>
          <a:xfrm>
            <a:off x="4789275" y="1687400"/>
            <a:ext cx="3525600" cy="1983000"/>
          </a:xfrm>
          <a:prstGeom prst="rect">
            <a:avLst/>
          </a:prstGeom>
          <a:noFill/>
          <a:ln>
            <a:noFill/>
          </a:ln>
        </p:spPr>
      </p:pic>
      <p:pic>
        <p:nvPicPr>
          <p:cNvPr descr="Image result for break the silos quotes" id="2837" name="Google Shape;2837;p361"/>
          <p:cNvPicPr preferRelativeResize="0"/>
          <p:nvPr/>
        </p:nvPicPr>
        <p:blipFill rotWithShape="1">
          <a:blip r:embed="rId4">
            <a:alphaModFix/>
          </a:blip>
          <a:srcRect b="7028" l="-3702" r="0" t="0"/>
          <a:stretch/>
        </p:blipFill>
        <p:spPr>
          <a:xfrm>
            <a:off x="238050" y="1282788"/>
            <a:ext cx="4333950" cy="27922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2" name="Shape 2842"/>
        <p:cNvGrpSpPr/>
        <p:nvPr/>
      </p:nvGrpSpPr>
      <p:grpSpPr>
        <a:xfrm>
          <a:off x="0" y="0"/>
          <a:ext cx="0" cy="0"/>
          <a:chOff x="0" y="0"/>
          <a:chExt cx="0" cy="0"/>
        </a:xfrm>
      </p:grpSpPr>
      <p:sp>
        <p:nvSpPr>
          <p:cNvPr id="2843" name="Google Shape;2843;p362"/>
          <p:cNvSpPr txBox="1"/>
          <p:nvPr>
            <p:ph type="title"/>
          </p:nvPr>
        </p:nvSpPr>
        <p:spPr>
          <a:xfrm>
            <a:off x="3045325" y="989850"/>
            <a:ext cx="5108700" cy="2022300"/>
          </a:xfrm>
          <a:prstGeom prst="rect">
            <a:avLst/>
          </a:prstGeom>
          <a:noFill/>
          <a:ln>
            <a:noFill/>
          </a:ln>
        </p:spPr>
        <p:txBody>
          <a:bodyPr anchorCtr="0" anchor="b" bIns="68575" lIns="68575" spcFirstLastPara="1" rIns="68575" wrap="square" tIns="68575">
            <a:noAutofit/>
          </a:bodyPr>
          <a:lstStyle/>
          <a:p>
            <a:pPr indent="0" lvl="0" marL="0" marR="0" rtl="0" algn="r">
              <a:lnSpc>
                <a:spcPct val="86000"/>
              </a:lnSpc>
              <a:spcBef>
                <a:spcPts val="0"/>
              </a:spcBef>
              <a:spcAft>
                <a:spcPts val="0"/>
              </a:spcAft>
              <a:buClr>
                <a:schemeClr val="dk1"/>
              </a:buClr>
              <a:buSzPts val="1100"/>
              <a:buFont typeface="Arial"/>
              <a:buNone/>
            </a:pPr>
            <a:r>
              <a:rPr lang="en" sz="3200"/>
              <a:t>Acceleration Play</a:t>
            </a:r>
            <a:r>
              <a:rPr lang="en" sz="3200"/>
              <a:t>:</a:t>
            </a:r>
            <a:endParaRPr sz="3200"/>
          </a:p>
          <a:p>
            <a:pPr indent="0" lvl="0" marL="0" marR="0" rtl="0" algn="r">
              <a:lnSpc>
                <a:spcPct val="86000"/>
              </a:lnSpc>
              <a:spcBef>
                <a:spcPts val="0"/>
              </a:spcBef>
              <a:spcAft>
                <a:spcPts val="0"/>
              </a:spcAft>
              <a:buClr>
                <a:schemeClr val="dk1"/>
              </a:buClr>
              <a:buSzPts val="1100"/>
              <a:buFont typeface="Arial"/>
              <a:buNone/>
            </a:pPr>
            <a:r>
              <a:rPr b="0" lang="en" sz="3200"/>
              <a:t>Data Driven Service Intelligence</a:t>
            </a:r>
            <a:endParaRPr b="0" sz="3200"/>
          </a:p>
        </p:txBody>
      </p:sp>
      <p:sp>
        <p:nvSpPr>
          <p:cNvPr id="2844" name="Google Shape;2844;p362"/>
          <p:cNvSpPr txBox="1"/>
          <p:nvPr>
            <p:ph idx="1" type="subTitle"/>
          </p:nvPr>
        </p:nvSpPr>
        <p:spPr>
          <a:xfrm>
            <a:off x="1910513" y="3114300"/>
            <a:ext cx="6216000" cy="898200"/>
          </a:xfrm>
          <a:prstGeom prst="rect">
            <a:avLst/>
          </a:prstGeom>
          <a:noFill/>
          <a:ln>
            <a:noFill/>
          </a:ln>
        </p:spPr>
        <p:txBody>
          <a:bodyPr anchorCtr="0" anchor="t" bIns="68575" lIns="68575" spcFirstLastPara="1" rIns="68575" wrap="square" tIns="68575">
            <a:noAutofit/>
          </a:bodyPr>
          <a:lstStyle/>
          <a:p>
            <a:pPr indent="0" lvl="0" marL="0" marR="0" rtl="0" algn="r">
              <a:lnSpc>
                <a:spcPct val="92000"/>
              </a:lnSpc>
              <a:spcBef>
                <a:spcPts val="500"/>
              </a:spcBef>
              <a:spcAft>
                <a:spcPts val="0"/>
              </a:spcAft>
              <a:buClr>
                <a:schemeClr val="accent1"/>
              </a:buClr>
              <a:buSzPts val="1300"/>
              <a:buFont typeface="Merriweather Sans"/>
              <a:buNone/>
            </a:pPr>
            <a:r>
              <a:rPr b="1" lang="en"/>
              <a:t>Stuart Ainsworth</a:t>
            </a:r>
            <a:r>
              <a:rPr b="0" i="0" lang="en" sz="1500" u="none" cap="none" strike="noStrike">
                <a:latin typeface="Arial"/>
                <a:ea typeface="Arial"/>
                <a:cs typeface="Arial"/>
                <a:sym typeface="Arial"/>
              </a:rPr>
              <a:t> | </a:t>
            </a:r>
            <a:r>
              <a:rPr lang="en"/>
              <a:t>Specialist Leader - North America</a:t>
            </a:r>
            <a:endParaRPr i="1"/>
          </a:p>
        </p:txBody>
      </p:sp>
      <p:pic>
        <p:nvPicPr>
          <p:cNvPr id="2845" name="Google Shape;2845;p362"/>
          <p:cNvPicPr preferRelativeResize="0"/>
          <p:nvPr/>
        </p:nvPicPr>
        <p:blipFill rotWithShape="1">
          <a:blip r:embed="rId3">
            <a:alphaModFix/>
          </a:blip>
          <a:srcRect b="0" l="0" r="0" t="3762"/>
          <a:stretch/>
        </p:blipFill>
        <p:spPr>
          <a:xfrm>
            <a:off x="535500" y="576950"/>
            <a:ext cx="2743200" cy="26400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7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9" name="Shape 2849"/>
        <p:cNvGrpSpPr/>
        <p:nvPr/>
      </p:nvGrpSpPr>
      <p:grpSpPr>
        <a:xfrm>
          <a:off x="0" y="0"/>
          <a:ext cx="0" cy="0"/>
          <a:chOff x="0" y="0"/>
          <a:chExt cx="0" cy="0"/>
        </a:xfrm>
      </p:grpSpPr>
      <p:cxnSp>
        <p:nvCxnSpPr>
          <p:cNvPr id="2850" name="Google Shape;2850;p363"/>
          <p:cNvCxnSpPr/>
          <p:nvPr/>
        </p:nvCxnSpPr>
        <p:spPr>
          <a:xfrm>
            <a:off x="3565303" y="467118"/>
            <a:ext cx="0" cy="2343172"/>
          </a:xfrm>
          <a:prstGeom prst="straightConnector1">
            <a:avLst/>
          </a:prstGeom>
          <a:noFill/>
          <a:ln cap="flat" cmpd="sng" w="28575">
            <a:solidFill>
              <a:srgbClr val="000000"/>
            </a:solidFill>
            <a:prstDash val="dash"/>
            <a:round/>
            <a:headEnd len="sm" w="sm" type="none"/>
            <a:tailEnd len="sm" w="sm" type="none"/>
          </a:ln>
        </p:spPr>
      </p:cxnSp>
      <p:sp>
        <p:nvSpPr>
          <p:cNvPr id="2851" name="Google Shape;2851;p363"/>
          <p:cNvSpPr txBox="1"/>
          <p:nvPr/>
        </p:nvSpPr>
        <p:spPr>
          <a:xfrm>
            <a:off x="558638" y="419680"/>
            <a:ext cx="2891250"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VP Ops</a:t>
            </a:r>
            <a:endParaRPr b="1" sz="1800">
              <a:solidFill>
                <a:srgbClr val="FFFFFF"/>
              </a:solidFill>
              <a:latin typeface="Arial"/>
              <a:ea typeface="Arial"/>
              <a:cs typeface="Arial"/>
              <a:sym typeface="Arial"/>
            </a:endParaRPr>
          </a:p>
        </p:txBody>
      </p:sp>
      <p:sp>
        <p:nvSpPr>
          <p:cNvPr id="2852" name="Google Shape;2852;p363"/>
          <p:cNvSpPr txBox="1"/>
          <p:nvPr/>
        </p:nvSpPr>
        <p:spPr>
          <a:xfrm>
            <a:off x="3687210" y="419680"/>
            <a:ext cx="2891250"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VP Apps / LoB</a:t>
            </a:r>
            <a:endParaRPr b="1" sz="1800">
              <a:solidFill>
                <a:srgbClr val="FFFFFF"/>
              </a:solidFill>
              <a:latin typeface="Arial"/>
              <a:ea typeface="Arial"/>
              <a:cs typeface="Arial"/>
              <a:sym typeface="Arial"/>
            </a:endParaRPr>
          </a:p>
        </p:txBody>
      </p:sp>
      <p:sp>
        <p:nvSpPr>
          <p:cNvPr id="2853" name="Google Shape;2853;p363"/>
          <p:cNvSpPr txBox="1"/>
          <p:nvPr/>
        </p:nvSpPr>
        <p:spPr>
          <a:xfrm>
            <a:off x="558638" y="145105"/>
            <a:ext cx="6019875"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CIO</a:t>
            </a:r>
            <a:endParaRPr b="1" sz="1800">
              <a:solidFill>
                <a:srgbClr val="FFFFFF"/>
              </a:solidFill>
              <a:latin typeface="Arial"/>
              <a:ea typeface="Arial"/>
              <a:cs typeface="Arial"/>
              <a:sym typeface="Arial"/>
            </a:endParaRPr>
          </a:p>
        </p:txBody>
      </p:sp>
      <p:sp>
        <p:nvSpPr>
          <p:cNvPr id="2854" name="Google Shape;2854;p363"/>
          <p:cNvSpPr txBox="1"/>
          <p:nvPr/>
        </p:nvSpPr>
        <p:spPr>
          <a:xfrm>
            <a:off x="558638" y="699047"/>
            <a:ext cx="2891250" cy="239175"/>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800" u="sng">
                <a:solidFill>
                  <a:srgbClr val="FF0000"/>
                </a:solidFill>
                <a:latin typeface="Arial"/>
                <a:ea typeface="Arial"/>
                <a:cs typeface="Arial"/>
                <a:sym typeface="Arial"/>
              </a:rPr>
              <a:t>$$$</a:t>
            </a:r>
            <a:r>
              <a:rPr b="1" lang="en" sz="800">
                <a:solidFill>
                  <a:schemeClr val="lt1"/>
                </a:solidFill>
                <a:latin typeface="Arial"/>
                <a:ea typeface="Arial"/>
                <a:cs typeface="Arial"/>
                <a:sym typeface="Arial"/>
              </a:rPr>
              <a:t> COST SAVING - “Run” the business</a:t>
            </a:r>
            <a:endParaRPr b="1" sz="800">
              <a:solidFill>
                <a:schemeClr val="lt1"/>
              </a:solidFill>
              <a:latin typeface="Arial"/>
              <a:ea typeface="Arial"/>
              <a:cs typeface="Arial"/>
              <a:sym typeface="Arial"/>
            </a:endParaRPr>
          </a:p>
        </p:txBody>
      </p:sp>
      <p:sp>
        <p:nvSpPr>
          <p:cNvPr id="2855" name="Google Shape;2855;p363"/>
          <p:cNvSpPr txBox="1"/>
          <p:nvPr/>
        </p:nvSpPr>
        <p:spPr>
          <a:xfrm>
            <a:off x="3687207" y="694263"/>
            <a:ext cx="2891250" cy="239175"/>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800" u="sng">
                <a:solidFill>
                  <a:srgbClr val="63A70A"/>
                </a:solidFill>
                <a:latin typeface="Arial"/>
                <a:ea typeface="Arial"/>
                <a:cs typeface="Arial"/>
                <a:sym typeface="Arial"/>
              </a:rPr>
              <a:t>$$$</a:t>
            </a:r>
            <a:r>
              <a:rPr b="1" lang="en" sz="800">
                <a:solidFill>
                  <a:schemeClr val="lt1"/>
                </a:solidFill>
                <a:latin typeface="Arial"/>
                <a:ea typeface="Arial"/>
                <a:cs typeface="Arial"/>
                <a:sym typeface="Arial"/>
              </a:rPr>
              <a:t> VALUE CREATION - “Change” the business</a:t>
            </a:r>
            <a:endParaRPr b="1" sz="800">
              <a:solidFill>
                <a:schemeClr val="lt1"/>
              </a:solidFill>
              <a:latin typeface="Arial"/>
              <a:ea typeface="Arial"/>
              <a:cs typeface="Arial"/>
              <a:sym typeface="Arial"/>
            </a:endParaRPr>
          </a:p>
        </p:txBody>
      </p:sp>
      <p:sp>
        <p:nvSpPr>
          <p:cNvPr id="2856" name="Google Shape;2856;p363"/>
          <p:cNvSpPr txBox="1"/>
          <p:nvPr/>
        </p:nvSpPr>
        <p:spPr>
          <a:xfrm>
            <a:off x="558638" y="978451"/>
            <a:ext cx="2891250" cy="506925"/>
          </a:xfrm>
          <a:prstGeom prst="rect">
            <a:avLst/>
          </a:prstGeom>
          <a:solidFill>
            <a:srgbClr val="D9D9D9"/>
          </a:solid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 sz="800" u="sng">
                <a:solidFill>
                  <a:schemeClr val="lt1"/>
                </a:solidFill>
                <a:latin typeface="Arial"/>
                <a:ea typeface="Arial"/>
                <a:cs typeface="Arial"/>
                <a:sym typeface="Arial"/>
              </a:rPr>
              <a:t>METRICS</a:t>
            </a:r>
            <a:r>
              <a:rPr b="1" lang="en" sz="800">
                <a:solidFill>
                  <a:schemeClr val="lt1"/>
                </a:solidFill>
                <a:latin typeface="Arial"/>
                <a:ea typeface="Arial"/>
                <a:cs typeface="Arial"/>
                <a:sym typeface="Arial"/>
              </a:rPr>
              <a:t> - </a:t>
            </a:r>
            <a:r>
              <a:rPr lang="en" sz="800">
                <a:solidFill>
                  <a:schemeClr val="lt1"/>
                </a:solidFill>
                <a:latin typeface="Arial"/>
                <a:ea typeface="Arial"/>
                <a:cs typeface="Arial"/>
                <a:sym typeface="Arial"/>
              </a:rPr>
              <a:t>Cost saving, FTE redeployment/reduction, tools rationalization, incident/noise reduction, capacity optimization, MTTR reduction</a:t>
            </a:r>
            <a:endParaRPr sz="800">
              <a:solidFill>
                <a:schemeClr val="lt1"/>
              </a:solidFill>
              <a:latin typeface="Arial"/>
              <a:ea typeface="Arial"/>
              <a:cs typeface="Arial"/>
              <a:sym typeface="Arial"/>
            </a:endParaRPr>
          </a:p>
        </p:txBody>
      </p:sp>
      <p:sp>
        <p:nvSpPr>
          <p:cNvPr id="2857" name="Google Shape;2857;p363"/>
          <p:cNvSpPr txBox="1"/>
          <p:nvPr/>
        </p:nvSpPr>
        <p:spPr>
          <a:xfrm>
            <a:off x="3684526" y="980774"/>
            <a:ext cx="2891250" cy="506925"/>
          </a:xfrm>
          <a:prstGeom prst="rect">
            <a:avLst/>
          </a:prstGeom>
          <a:solidFill>
            <a:srgbClr val="D9D9D9"/>
          </a:solid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 sz="800" u="sng">
                <a:solidFill>
                  <a:schemeClr val="lt1"/>
                </a:solidFill>
                <a:latin typeface="Arial"/>
                <a:ea typeface="Arial"/>
                <a:cs typeface="Arial"/>
                <a:sym typeface="Arial"/>
              </a:rPr>
              <a:t>METRICS</a:t>
            </a:r>
            <a:r>
              <a:rPr b="1" lang="en" sz="800">
                <a:solidFill>
                  <a:schemeClr val="lt1"/>
                </a:solidFill>
                <a:latin typeface="Arial"/>
                <a:ea typeface="Arial"/>
                <a:cs typeface="Arial"/>
                <a:sym typeface="Arial"/>
              </a:rPr>
              <a:t> </a:t>
            </a:r>
            <a:r>
              <a:rPr lang="en" sz="800">
                <a:solidFill>
                  <a:schemeClr val="lt1"/>
                </a:solidFill>
                <a:latin typeface="Arial"/>
                <a:ea typeface="Arial"/>
                <a:cs typeface="Arial"/>
                <a:sym typeface="Arial"/>
              </a:rPr>
              <a:t>- Customer experience, conversion, new value streams, new customer acquisition, business impact/lost opportunity </a:t>
            </a:r>
            <a:endParaRPr sz="800">
              <a:solidFill>
                <a:schemeClr val="lt1"/>
              </a:solidFill>
              <a:latin typeface="Arial"/>
              <a:ea typeface="Arial"/>
              <a:cs typeface="Arial"/>
              <a:sym typeface="Arial"/>
            </a:endParaRPr>
          </a:p>
        </p:txBody>
      </p:sp>
      <p:sp>
        <p:nvSpPr>
          <p:cNvPr id="2858" name="Google Shape;2858;p363"/>
          <p:cNvSpPr txBox="1"/>
          <p:nvPr/>
        </p:nvSpPr>
        <p:spPr>
          <a:xfrm>
            <a:off x="558638" y="1525817"/>
            <a:ext cx="2891250" cy="464175"/>
          </a:xfrm>
          <a:prstGeom prst="rect">
            <a:avLst/>
          </a:prstGeom>
          <a:solidFill>
            <a:srgbClr val="EFEFEF"/>
          </a:solid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 sz="800" u="sng">
                <a:solidFill>
                  <a:schemeClr val="lt1"/>
                </a:solidFill>
                <a:latin typeface="Arial"/>
                <a:ea typeface="Arial"/>
                <a:cs typeface="Arial"/>
                <a:sym typeface="Arial"/>
              </a:rPr>
              <a:t>USE CASES</a:t>
            </a:r>
            <a:r>
              <a:rPr lang="en" sz="800">
                <a:solidFill>
                  <a:schemeClr val="lt1"/>
                </a:solidFill>
                <a:latin typeface="Arial"/>
                <a:ea typeface="Arial"/>
                <a:cs typeface="Arial"/>
                <a:sym typeface="Arial"/>
              </a:rPr>
              <a:t> - Infrastructure troubleshooting &amp; monitoring, capacity management, cloud operations, container monitoring</a:t>
            </a:r>
            <a:endParaRPr sz="800">
              <a:solidFill>
                <a:schemeClr val="lt1"/>
              </a:solidFill>
              <a:latin typeface="Arial"/>
              <a:ea typeface="Arial"/>
              <a:cs typeface="Arial"/>
              <a:sym typeface="Arial"/>
            </a:endParaRPr>
          </a:p>
        </p:txBody>
      </p:sp>
      <p:sp>
        <p:nvSpPr>
          <p:cNvPr id="2859" name="Google Shape;2859;p363"/>
          <p:cNvSpPr txBox="1"/>
          <p:nvPr/>
        </p:nvSpPr>
        <p:spPr>
          <a:xfrm>
            <a:off x="3684526" y="1524110"/>
            <a:ext cx="2891250" cy="463950"/>
          </a:xfrm>
          <a:prstGeom prst="rect">
            <a:avLst/>
          </a:prstGeom>
          <a:solidFill>
            <a:srgbClr val="EFEFEF"/>
          </a:solid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 sz="800" u="sng">
                <a:solidFill>
                  <a:schemeClr val="lt1"/>
                </a:solidFill>
                <a:latin typeface="Arial"/>
                <a:ea typeface="Arial"/>
                <a:cs typeface="Arial"/>
                <a:sym typeface="Arial"/>
              </a:rPr>
              <a:t>USE CASES</a:t>
            </a:r>
            <a:r>
              <a:rPr lang="en" sz="800">
                <a:solidFill>
                  <a:schemeClr val="lt1"/>
                </a:solidFill>
                <a:latin typeface="Arial"/>
                <a:ea typeface="Arial"/>
                <a:cs typeface="Arial"/>
                <a:sym typeface="Arial"/>
              </a:rPr>
              <a:t> - Application troubleshooting &amp; monitoring, service insights, release analytics, customer experience monitoring</a:t>
            </a:r>
            <a:endParaRPr sz="800">
              <a:solidFill>
                <a:schemeClr val="lt1"/>
              </a:solidFill>
              <a:latin typeface="Arial"/>
              <a:ea typeface="Arial"/>
              <a:cs typeface="Arial"/>
              <a:sym typeface="Arial"/>
            </a:endParaRPr>
          </a:p>
        </p:txBody>
      </p:sp>
      <p:sp>
        <p:nvSpPr>
          <p:cNvPr id="2860" name="Google Shape;2860;p363"/>
          <p:cNvSpPr txBox="1"/>
          <p:nvPr/>
        </p:nvSpPr>
        <p:spPr>
          <a:xfrm>
            <a:off x="560006" y="2036590"/>
            <a:ext cx="2891250" cy="674550"/>
          </a:xfrm>
          <a:prstGeom prst="rect">
            <a:avLst/>
          </a:prstGeom>
          <a:solidFill>
            <a:srgbClr val="F3F3F3"/>
          </a:solid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 sz="800" u="sng">
                <a:solidFill>
                  <a:schemeClr val="lt1"/>
                </a:solidFill>
                <a:latin typeface="Arial"/>
                <a:ea typeface="Arial"/>
                <a:cs typeface="Arial"/>
                <a:sym typeface="Arial"/>
              </a:rPr>
              <a:t>TOOLS</a:t>
            </a:r>
            <a:r>
              <a:rPr lang="en" sz="800">
                <a:solidFill>
                  <a:schemeClr val="lt1"/>
                </a:solidFill>
                <a:latin typeface="Arial"/>
                <a:ea typeface="Arial"/>
                <a:cs typeface="Arial"/>
                <a:sym typeface="Arial"/>
              </a:rPr>
              <a:t> - Nagios, MS SCOM, Data Dog, SignalFX, Dynatrace, Big Panda, IBM Tivoli, CA Service Operations Insight, BMC Event Management, HP Openview, Moogsoft, HP SiteScope, Solarwinds, vCenter Operations</a:t>
            </a:r>
            <a:r>
              <a:rPr b="1" lang="en" sz="800">
                <a:solidFill>
                  <a:schemeClr val="lt1"/>
                </a:solidFill>
                <a:latin typeface="Arial"/>
                <a:ea typeface="Arial"/>
                <a:cs typeface="Arial"/>
                <a:sym typeface="Arial"/>
              </a:rPr>
              <a:t> …∞</a:t>
            </a:r>
            <a:endParaRPr sz="800">
              <a:solidFill>
                <a:schemeClr val="lt1"/>
              </a:solidFill>
              <a:latin typeface="Arial"/>
              <a:ea typeface="Arial"/>
              <a:cs typeface="Arial"/>
              <a:sym typeface="Arial"/>
            </a:endParaRPr>
          </a:p>
        </p:txBody>
      </p:sp>
      <p:sp>
        <p:nvSpPr>
          <p:cNvPr id="2861" name="Google Shape;2861;p363"/>
          <p:cNvSpPr txBox="1"/>
          <p:nvPr/>
        </p:nvSpPr>
        <p:spPr>
          <a:xfrm>
            <a:off x="3685895" y="2032341"/>
            <a:ext cx="2891250" cy="463950"/>
          </a:xfrm>
          <a:prstGeom prst="rect">
            <a:avLst/>
          </a:prstGeom>
          <a:solidFill>
            <a:srgbClr val="F3F3F3"/>
          </a:solid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 sz="800" u="sng">
                <a:solidFill>
                  <a:schemeClr val="lt1"/>
                </a:solidFill>
                <a:latin typeface="Arial"/>
                <a:ea typeface="Arial"/>
                <a:cs typeface="Arial"/>
                <a:sym typeface="Arial"/>
              </a:rPr>
              <a:t>TOOLS</a:t>
            </a:r>
            <a:r>
              <a:rPr lang="en" sz="800">
                <a:solidFill>
                  <a:schemeClr val="lt1"/>
                </a:solidFill>
                <a:latin typeface="Arial"/>
                <a:ea typeface="Arial"/>
                <a:cs typeface="Arial"/>
                <a:sym typeface="Arial"/>
              </a:rPr>
              <a:t> - Dynatrace, AppDynamics, New Relic, Interlink, IBM Netcool/Omnibus, Riverbed, SignalFX, DataDog….</a:t>
            </a:r>
            <a:endParaRPr sz="800">
              <a:solidFill>
                <a:schemeClr val="lt1"/>
              </a:solidFill>
              <a:latin typeface="Arial"/>
              <a:ea typeface="Arial"/>
              <a:cs typeface="Arial"/>
              <a:sym typeface="Arial"/>
            </a:endParaRPr>
          </a:p>
        </p:txBody>
      </p:sp>
      <p:sp>
        <p:nvSpPr>
          <p:cNvPr id="2862" name="Google Shape;2862;p363"/>
          <p:cNvSpPr txBox="1"/>
          <p:nvPr>
            <p:ph idx="1" type="body"/>
          </p:nvPr>
        </p:nvSpPr>
        <p:spPr>
          <a:xfrm>
            <a:off x="6887925" y="522806"/>
            <a:ext cx="2011725" cy="3894075"/>
          </a:xfrm>
          <a:prstGeom prst="rect">
            <a:avLst/>
          </a:prstGeom>
          <a:noFill/>
          <a:ln>
            <a:noFill/>
          </a:ln>
        </p:spPr>
        <p:txBody>
          <a:bodyPr anchorCtr="0" anchor="t" bIns="34275" lIns="0" spcFirstLastPara="1" rIns="0" wrap="square" tIns="137150">
            <a:noAutofit/>
          </a:bodyPr>
          <a:lstStyle/>
          <a:p>
            <a:pPr indent="-203200" lvl="0" marL="215900" rtl="0" algn="l">
              <a:lnSpc>
                <a:spcPct val="92000"/>
              </a:lnSpc>
              <a:spcBef>
                <a:spcPts val="0"/>
              </a:spcBef>
              <a:spcAft>
                <a:spcPts val="0"/>
              </a:spcAft>
              <a:buSzPts val="1000"/>
              <a:buChar char="▶"/>
            </a:pPr>
            <a:r>
              <a:rPr lang="en" sz="1000"/>
              <a:t>The CIO represents the entire picture and positioning</a:t>
            </a:r>
            <a:endParaRPr sz="1000"/>
          </a:p>
          <a:p>
            <a:pPr indent="0" lvl="0" marL="215900" rtl="0" algn="l">
              <a:lnSpc>
                <a:spcPct val="92000"/>
              </a:lnSpc>
              <a:spcBef>
                <a:spcPts val="0"/>
              </a:spcBef>
              <a:spcAft>
                <a:spcPts val="0"/>
              </a:spcAft>
              <a:buSzPts val="1300"/>
              <a:buNone/>
            </a:pPr>
            <a:r>
              <a:t/>
            </a:r>
            <a:endParaRPr sz="1000"/>
          </a:p>
          <a:p>
            <a:pPr indent="-203200" lvl="0" marL="215900" rtl="0" algn="l">
              <a:lnSpc>
                <a:spcPct val="92000"/>
              </a:lnSpc>
              <a:spcBef>
                <a:spcPts val="0"/>
              </a:spcBef>
              <a:spcAft>
                <a:spcPts val="0"/>
              </a:spcAft>
              <a:buSzPts val="1000"/>
              <a:buChar char="▶"/>
            </a:pPr>
            <a:r>
              <a:rPr lang="en" sz="1000"/>
              <a:t>Each buyer has a distinctly different purpose for the business and therefore different metrics and goals</a:t>
            </a:r>
            <a:endParaRPr sz="1000"/>
          </a:p>
          <a:p>
            <a:pPr indent="0" lvl="0" marL="0" rtl="0" algn="l">
              <a:lnSpc>
                <a:spcPct val="92000"/>
              </a:lnSpc>
              <a:spcBef>
                <a:spcPts val="0"/>
              </a:spcBef>
              <a:spcAft>
                <a:spcPts val="0"/>
              </a:spcAft>
              <a:buSzPts val="1300"/>
              <a:buNone/>
            </a:pPr>
            <a:r>
              <a:t/>
            </a:r>
            <a:endParaRPr sz="1000"/>
          </a:p>
          <a:p>
            <a:pPr indent="-203200" lvl="0" marL="215900" rtl="0" algn="l">
              <a:lnSpc>
                <a:spcPct val="92000"/>
              </a:lnSpc>
              <a:spcBef>
                <a:spcPts val="0"/>
              </a:spcBef>
              <a:spcAft>
                <a:spcPts val="0"/>
              </a:spcAft>
              <a:buSzPts val="1000"/>
              <a:buChar char="▶"/>
            </a:pPr>
            <a:r>
              <a:rPr lang="en" sz="1000"/>
              <a:t>Ops tend to be seasoned buyers and are under pressure to remove cost and do more with less, therefore can make a more defined land</a:t>
            </a:r>
            <a:endParaRPr sz="1000"/>
          </a:p>
          <a:p>
            <a:pPr indent="0" lvl="0" marL="215900" rtl="0" algn="l">
              <a:lnSpc>
                <a:spcPct val="92000"/>
              </a:lnSpc>
              <a:spcBef>
                <a:spcPts val="0"/>
              </a:spcBef>
              <a:spcAft>
                <a:spcPts val="0"/>
              </a:spcAft>
              <a:buSzPts val="1300"/>
              <a:buNone/>
            </a:pPr>
            <a:r>
              <a:t/>
            </a:r>
            <a:endParaRPr sz="1000"/>
          </a:p>
          <a:p>
            <a:pPr indent="-203200" lvl="0" marL="215900" rtl="0" algn="l">
              <a:lnSpc>
                <a:spcPct val="92000"/>
              </a:lnSpc>
              <a:spcBef>
                <a:spcPts val="0"/>
              </a:spcBef>
              <a:spcAft>
                <a:spcPts val="0"/>
              </a:spcAft>
              <a:buSzPts val="1000"/>
              <a:buChar char="▶"/>
            </a:pPr>
            <a:r>
              <a:rPr lang="en" sz="1000"/>
              <a:t>VPApps role doesn’t always exist in each customer - likely the customer will have multiple service/LoB owners each “owning” 1 or more services</a:t>
            </a:r>
            <a:endParaRPr sz="1000"/>
          </a:p>
          <a:p>
            <a:pPr indent="0" lvl="8" marL="0" rtl="0" algn="l">
              <a:lnSpc>
                <a:spcPct val="95000"/>
              </a:lnSpc>
              <a:spcBef>
                <a:spcPts val="700"/>
              </a:spcBef>
              <a:spcAft>
                <a:spcPts val="0"/>
              </a:spcAft>
              <a:buSzPts val="1200"/>
              <a:buNone/>
            </a:pPr>
            <a:r>
              <a:t/>
            </a:r>
            <a:endParaRPr sz="1000"/>
          </a:p>
        </p:txBody>
      </p:sp>
      <p:sp>
        <p:nvSpPr>
          <p:cNvPr id="2863" name="Google Shape;2863;p363"/>
          <p:cNvSpPr txBox="1"/>
          <p:nvPr/>
        </p:nvSpPr>
        <p:spPr>
          <a:xfrm>
            <a:off x="7012425" y="273750"/>
            <a:ext cx="1847925" cy="3852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u="sng">
                <a:solidFill>
                  <a:schemeClr val="lt1"/>
                </a:solidFill>
                <a:latin typeface="Arial"/>
                <a:ea typeface="Arial"/>
                <a:cs typeface="Arial"/>
                <a:sym typeface="Arial"/>
              </a:rPr>
              <a:t>LANDSCAPE</a:t>
            </a:r>
            <a:endParaRPr b="1" u="sng">
              <a:solidFill>
                <a:schemeClr val="lt1"/>
              </a:solidFill>
              <a:latin typeface="Arial"/>
              <a:ea typeface="Arial"/>
              <a:cs typeface="Arial"/>
              <a:sym typeface="Arial"/>
            </a:endParaRPr>
          </a:p>
        </p:txBody>
      </p:sp>
      <p:sp>
        <p:nvSpPr>
          <p:cNvPr id="2864" name="Google Shape;2864;p363"/>
          <p:cNvSpPr txBox="1"/>
          <p:nvPr/>
        </p:nvSpPr>
        <p:spPr>
          <a:xfrm>
            <a:off x="560000" y="2917025"/>
            <a:ext cx="6015600" cy="1883700"/>
          </a:xfrm>
          <a:prstGeom prst="rect">
            <a:avLst/>
          </a:prstGeom>
          <a:noFill/>
          <a:ln cap="flat" cmpd="sng" w="9525">
            <a:solidFill>
              <a:srgbClr val="7F7F7F"/>
            </a:solidFill>
            <a:prstDash val="solid"/>
            <a:round/>
            <a:headEnd len="sm" w="sm" type="none"/>
            <a:tailEnd len="sm" w="sm" type="none"/>
          </a:ln>
        </p:spPr>
        <p:txBody>
          <a:bodyPr anchorCtr="0" anchor="t" bIns="25700" lIns="0" spcFirstLastPara="1" rIns="0" wrap="square" tIns="102875">
            <a:noAutofit/>
          </a:bodyPr>
          <a:lstStyle/>
          <a:p>
            <a:pPr indent="0" lvl="0" marL="0" marR="0" rtl="0" algn="ctr">
              <a:lnSpc>
                <a:spcPct val="115000"/>
              </a:lnSpc>
              <a:spcBef>
                <a:spcPts val="0"/>
              </a:spcBef>
              <a:spcAft>
                <a:spcPts val="0"/>
              </a:spcAft>
              <a:buClr>
                <a:schemeClr val="accent1"/>
              </a:buClr>
              <a:buSzPts val="1300"/>
              <a:buFont typeface="Merriweather Sans"/>
              <a:buNone/>
            </a:pPr>
            <a:r>
              <a:rPr b="1" i="0" lang="en" sz="1400" u="sng" cap="none" strike="noStrike">
                <a:solidFill>
                  <a:schemeClr val="lt1"/>
                </a:solidFill>
                <a:latin typeface="Arial"/>
                <a:ea typeface="Arial"/>
                <a:cs typeface="Arial"/>
                <a:sym typeface="Arial"/>
              </a:rPr>
              <a:t>Making IT Markets Solutions Easier to Sell</a:t>
            </a:r>
            <a:endParaRPr sz="1100"/>
          </a:p>
          <a:p>
            <a:pPr indent="-88900" lvl="0" marL="165100" marR="0" rtl="0" algn="l">
              <a:lnSpc>
                <a:spcPct val="115000"/>
              </a:lnSpc>
              <a:spcBef>
                <a:spcPts val="0"/>
              </a:spcBef>
              <a:spcAft>
                <a:spcPts val="0"/>
              </a:spcAft>
              <a:buClr>
                <a:schemeClr val="accent1"/>
              </a:buClr>
              <a:buSzPts val="1300"/>
              <a:buFont typeface="Arial"/>
              <a:buNone/>
            </a:pPr>
            <a:r>
              <a:t/>
            </a:r>
            <a:endParaRPr b="1" i="0" sz="1000" u="none" cap="none" strike="noStrike">
              <a:solidFill>
                <a:schemeClr val="lt1"/>
              </a:solidFill>
              <a:latin typeface="Arial"/>
              <a:ea typeface="Arial"/>
              <a:cs typeface="Arial"/>
              <a:sym typeface="Arial"/>
            </a:endParaRPr>
          </a:p>
          <a:p>
            <a:pPr indent="-155575" lvl="0" marL="285750" marR="0" rtl="0" algn="l">
              <a:lnSpc>
                <a:spcPct val="115000"/>
              </a:lnSpc>
              <a:spcBef>
                <a:spcPts val="0"/>
              </a:spcBef>
              <a:spcAft>
                <a:spcPts val="0"/>
              </a:spcAft>
              <a:buClr>
                <a:schemeClr val="accent1"/>
              </a:buClr>
              <a:buSzPts val="1100"/>
              <a:buFont typeface="Arial"/>
              <a:buAutoNum type="arabicPeriod"/>
            </a:pPr>
            <a:r>
              <a:rPr b="1" i="0" lang="en" sz="1100" u="none" cap="none" strike="noStrike">
                <a:solidFill>
                  <a:schemeClr val="lt1"/>
                </a:solidFill>
                <a:latin typeface="Arial"/>
                <a:ea typeface="Arial"/>
                <a:cs typeface="Arial"/>
                <a:sym typeface="Arial"/>
              </a:rPr>
              <a:t>Define 2 prescriptive entry points that are highly focused at each buyer persona</a:t>
            </a:r>
            <a:endParaRPr sz="1100"/>
          </a:p>
          <a:p>
            <a:pPr indent="0" lvl="0" marL="0" marR="0" rtl="0" algn="l">
              <a:lnSpc>
                <a:spcPct val="115000"/>
              </a:lnSpc>
              <a:spcBef>
                <a:spcPts val="0"/>
              </a:spcBef>
              <a:spcAft>
                <a:spcPts val="0"/>
              </a:spcAft>
              <a:buNone/>
            </a:pPr>
            <a:r>
              <a:t/>
            </a:r>
            <a:endParaRPr sz="1100"/>
          </a:p>
          <a:p>
            <a:pPr indent="-155575" lvl="0" marL="285750" marR="0" rtl="0" algn="l">
              <a:lnSpc>
                <a:spcPct val="115000"/>
              </a:lnSpc>
              <a:spcBef>
                <a:spcPts val="0"/>
              </a:spcBef>
              <a:spcAft>
                <a:spcPts val="0"/>
              </a:spcAft>
              <a:buClr>
                <a:schemeClr val="accent1"/>
              </a:buClr>
              <a:buSzPts val="1100"/>
              <a:buFont typeface="Arial"/>
              <a:buAutoNum type="arabicPeriod"/>
            </a:pPr>
            <a:r>
              <a:rPr b="1" i="0" lang="en" sz="1100" u="none" cap="none" strike="noStrike">
                <a:solidFill>
                  <a:schemeClr val="lt1"/>
                </a:solidFill>
                <a:latin typeface="Arial"/>
                <a:ea typeface="Arial"/>
                <a:cs typeface="Arial"/>
                <a:sym typeface="Arial"/>
              </a:rPr>
              <a:t>Reorganize and simplify existing sales play assets and create more focused motions and assets</a:t>
            </a:r>
            <a:endParaRPr b="1" i="0" sz="11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None/>
            </a:pPr>
            <a:r>
              <a:t/>
            </a:r>
            <a:endParaRPr b="1" sz="1100">
              <a:solidFill>
                <a:schemeClr val="lt1"/>
              </a:solidFill>
            </a:endParaRPr>
          </a:p>
          <a:p>
            <a:pPr indent="-155575" lvl="0" marL="285750" marR="0" rtl="0" algn="l">
              <a:lnSpc>
                <a:spcPct val="115000"/>
              </a:lnSpc>
              <a:spcBef>
                <a:spcPts val="0"/>
              </a:spcBef>
              <a:spcAft>
                <a:spcPts val="0"/>
              </a:spcAft>
              <a:buClr>
                <a:schemeClr val="accent1"/>
              </a:buClr>
              <a:buSzPts val="1100"/>
              <a:buFont typeface="Arial"/>
              <a:buAutoNum type="arabicPeriod"/>
            </a:pPr>
            <a:r>
              <a:rPr b="1" i="0" lang="en" sz="1100" u="none" cap="none" strike="noStrike">
                <a:solidFill>
                  <a:schemeClr val="lt1"/>
                </a:solidFill>
                <a:latin typeface="Arial"/>
                <a:ea typeface="Arial"/>
                <a:cs typeface="Arial"/>
                <a:sym typeface="Arial"/>
              </a:rPr>
              <a:t>Give the field an efficient and focused way to prospect pipeline and a quick way to qualify opportunities “In” or “Out”</a:t>
            </a:r>
            <a:endParaRPr sz="1100"/>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8" name="Shape 2868"/>
        <p:cNvGrpSpPr/>
        <p:nvPr/>
      </p:nvGrpSpPr>
      <p:grpSpPr>
        <a:xfrm>
          <a:off x="0" y="0"/>
          <a:ext cx="0" cy="0"/>
          <a:chOff x="0" y="0"/>
          <a:chExt cx="0" cy="0"/>
        </a:xfrm>
      </p:grpSpPr>
      <p:sp>
        <p:nvSpPr>
          <p:cNvPr id="2869" name="Google Shape;2869;p364"/>
          <p:cNvSpPr/>
          <p:nvPr/>
        </p:nvSpPr>
        <p:spPr>
          <a:xfrm>
            <a:off x="663320" y="3204623"/>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0" name="Google Shape;2870;p364"/>
          <p:cNvSpPr/>
          <p:nvPr/>
        </p:nvSpPr>
        <p:spPr>
          <a:xfrm>
            <a:off x="2294363" y="2974644"/>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1" name="Google Shape;2871;p364"/>
          <p:cNvSpPr/>
          <p:nvPr/>
        </p:nvSpPr>
        <p:spPr>
          <a:xfrm>
            <a:off x="3940539" y="2753395"/>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2" name="Google Shape;2872;p364"/>
          <p:cNvSpPr/>
          <p:nvPr/>
        </p:nvSpPr>
        <p:spPr>
          <a:xfrm>
            <a:off x="5571583" y="2551616"/>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3" name="Google Shape;2873;p364"/>
          <p:cNvSpPr txBox="1"/>
          <p:nvPr/>
        </p:nvSpPr>
        <p:spPr>
          <a:xfrm>
            <a:off x="663301" y="3162011"/>
            <a:ext cx="899550"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1. Search &amp; Monitor</a:t>
            </a:r>
            <a:endParaRPr b="1" sz="800">
              <a:solidFill>
                <a:schemeClr val="lt1"/>
              </a:solidFill>
              <a:latin typeface="Arial"/>
              <a:ea typeface="Arial"/>
              <a:cs typeface="Arial"/>
              <a:sym typeface="Arial"/>
            </a:endParaRPr>
          </a:p>
        </p:txBody>
      </p:sp>
      <p:sp>
        <p:nvSpPr>
          <p:cNvPr id="2874" name="Google Shape;2874;p364"/>
          <p:cNvSpPr txBox="1"/>
          <p:nvPr/>
        </p:nvSpPr>
        <p:spPr>
          <a:xfrm>
            <a:off x="2240691" y="2922524"/>
            <a:ext cx="1015875"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2. Operational Visibility</a:t>
            </a:r>
            <a:endParaRPr b="1" sz="800">
              <a:solidFill>
                <a:schemeClr val="lt1"/>
              </a:solidFill>
              <a:latin typeface="Arial"/>
              <a:ea typeface="Arial"/>
              <a:cs typeface="Arial"/>
              <a:sym typeface="Arial"/>
            </a:endParaRPr>
          </a:p>
        </p:txBody>
      </p:sp>
      <p:sp>
        <p:nvSpPr>
          <p:cNvPr id="2875" name="Google Shape;2875;p364"/>
          <p:cNvSpPr txBox="1"/>
          <p:nvPr/>
        </p:nvSpPr>
        <p:spPr>
          <a:xfrm>
            <a:off x="3932953" y="2711222"/>
            <a:ext cx="899550"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3. Business Insights</a:t>
            </a:r>
            <a:endParaRPr b="1" sz="800">
              <a:solidFill>
                <a:schemeClr val="lt1"/>
              </a:solidFill>
              <a:latin typeface="Arial"/>
              <a:ea typeface="Arial"/>
              <a:cs typeface="Arial"/>
              <a:sym typeface="Arial"/>
            </a:endParaRPr>
          </a:p>
        </p:txBody>
      </p:sp>
      <p:sp>
        <p:nvSpPr>
          <p:cNvPr id="2876" name="Google Shape;2876;p364"/>
          <p:cNvSpPr txBox="1"/>
          <p:nvPr/>
        </p:nvSpPr>
        <p:spPr>
          <a:xfrm>
            <a:off x="5550414" y="2511934"/>
            <a:ext cx="941850"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4. Prediction &amp; Improvement</a:t>
            </a:r>
            <a:endParaRPr b="1" sz="800">
              <a:solidFill>
                <a:schemeClr val="lt1"/>
              </a:solidFill>
              <a:latin typeface="Arial"/>
              <a:ea typeface="Arial"/>
              <a:cs typeface="Arial"/>
              <a:sym typeface="Arial"/>
            </a:endParaRPr>
          </a:p>
        </p:txBody>
      </p:sp>
      <p:cxnSp>
        <p:nvCxnSpPr>
          <p:cNvPr id="2877" name="Google Shape;2877;p364"/>
          <p:cNvCxnSpPr/>
          <p:nvPr/>
        </p:nvCxnSpPr>
        <p:spPr>
          <a:xfrm flipH="1" rot="10800000">
            <a:off x="527738" y="3787425"/>
            <a:ext cx="6043500" cy="803925"/>
          </a:xfrm>
          <a:prstGeom prst="straightConnector1">
            <a:avLst/>
          </a:prstGeom>
          <a:noFill/>
          <a:ln cap="flat" cmpd="sng" w="28575">
            <a:solidFill>
              <a:srgbClr val="000000"/>
            </a:solidFill>
            <a:prstDash val="solid"/>
            <a:round/>
            <a:headEnd len="sm" w="sm" type="none"/>
            <a:tailEnd len="sm" w="sm" type="none"/>
          </a:ln>
        </p:spPr>
      </p:cxnSp>
      <p:sp>
        <p:nvSpPr>
          <p:cNvPr id="2878" name="Google Shape;2878;p364"/>
          <p:cNvSpPr/>
          <p:nvPr/>
        </p:nvSpPr>
        <p:spPr>
          <a:xfrm>
            <a:off x="1046138" y="4329022"/>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79" name="Google Shape;2879;p364"/>
          <p:cNvSpPr/>
          <p:nvPr/>
        </p:nvSpPr>
        <p:spPr>
          <a:xfrm>
            <a:off x="2677182" y="4099043"/>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0" name="Google Shape;2880;p364"/>
          <p:cNvSpPr/>
          <p:nvPr/>
        </p:nvSpPr>
        <p:spPr>
          <a:xfrm>
            <a:off x="4323357" y="3877794"/>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881" name="Google Shape;2881;p364"/>
          <p:cNvSpPr/>
          <p:nvPr/>
        </p:nvSpPr>
        <p:spPr>
          <a:xfrm>
            <a:off x="5954401" y="3676747"/>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cxnSp>
        <p:nvCxnSpPr>
          <p:cNvPr id="2882" name="Google Shape;2882;p364"/>
          <p:cNvCxnSpPr/>
          <p:nvPr/>
        </p:nvCxnSpPr>
        <p:spPr>
          <a:xfrm>
            <a:off x="3565303" y="467117"/>
            <a:ext cx="5175" cy="3705750"/>
          </a:xfrm>
          <a:prstGeom prst="straightConnector1">
            <a:avLst/>
          </a:prstGeom>
          <a:noFill/>
          <a:ln cap="flat" cmpd="sng" w="28575">
            <a:solidFill>
              <a:srgbClr val="000000"/>
            </a:solidFill>
            <a:prstDash val="dash"/>
            <a:round/>
            <a:headEnd len="sm" w="sm" type="none"/>
            <a:tailEnd len="sm" w="sm" type="none"/>
          </a:ln>
        </p:spPr>
      </p:cxnSp>
      <p:sp>
        <p:nvSpPr>
          <p:cNvPr id="2883" name="Google Shape;2883;p364"/>
          <p:cNvSpPr txBox="1"/>
          <p:nvPr/>
        </p:nvSpPr>
        <p:spPr>
          <a:xfrm>
            <a:off x="558638" y="419680"/>
            <a:ext cx="2891250"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VP Ops</a:t>
            </a:r>
            <a:endParaRPr b="1" sz="1800">
              <a:solidFill>
                <a:srgbClr val="FFFFFF"/>
              </a:solidFill>
              <a:latin typeface="Arial"/>
              <a:ea typeface="Arial"/>
              <a:cs typeface="Arial"/>
              <a:sym typeface="Arial"/>
            </a:endParaRPr>
          </a:p>
        </p:txBody>
      </p:sp>
      <p:sp>
        <p:nvSpPr>
          <p:cNvPr id="2884" name="Google Shape;2884;p364"/>
          <p:cNvSpPr txBox="1"/>
          <p:nvPr/>
        </p:nvSpPr>
        <p:spPr>
          <a:xfrm>
            <a:off x="3687210" y="419680"/>
            <a:ext cx="2891250"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VP Apps / LoB</a:t>
            </a:r>
            <a:endParaRPr b="1" sz="1800">
              <a:solidFill>
                <a:srgbClr val="FFFFFF"/>
              </a:solidFill>
              <a:latin typeface="Arial"/>
              <a:ea typeface="Arial"/>
              <a:cs typeface="Arial"/>
              <a:sym typeface="Arial"/>
            </a:endParaRPr>
          </a:p>
        </p:txBody>
      </p:sp>
      <p:sp>
        <p:nvSpPr>
          <p:cNvPr id="2885" name="Google Shape;2885;p364"/>
          <p:cNvSpPr txBox="1"/>
          <p:nvPr/>
        </p:nvSpPr>
        <p:spPr>
          <a:xfrm>
            <a:off x="558638" y="145105"/>
            <a:ext cx="6019875"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CIO</a:t>
            </a:r>
            <a:endParaRPr b="1" sz="1800">
              <a:solidFill>
                <a:srgbClr val="FFFFFF"/>
              </a:solidFill>
              <a:latin typeface="Arial"/>
              <a:ea typeface="Arial"/>
              <a:cs typeface="Arial"/>
              <a:sym typeface="Arial"/>
            </a:endParaRPr>
          </a:p>
        </p:txBody>
      </p:sp>
      <p:sp>
        <p:nvSpPr>
          <p:cNvPr id="2886" name="Google Shape;2886;p364"/>
          <p:cNvSpPr txBox="1"/>
          <p:nvPr/>
        </p:nvSpPr>
        <p:spPr>
          <a:xfrm>
            <a:off x="558638" y="699047"/>
            <a:ext cx="2891250" cy="239175"/>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800" u="sng">
                <a:solidFill>
                  <a:srgbClr val="FF0000"/>
                </a:solidFill>
                <a:latin typeface="Arial"/>
                <a:ea typeface="Arial"/>
                <a:cs typeface="Arial"/>
                <a:sym typeface="Arial"/>
              </a:rPr>
              <a:t>$$$</a:t>
            </a:r>
            <a:r>
              <a:rPr b="1" lang="en" sz="800">
                <a:solidFill>
                  <a:schemeClr val="lt1"/>
                </a:solidFill>
                <a:latin typeface="Arial"/>
                <a:ea typeface="Arial"/>
                <a:cs typeface="Arial"/>
                <a:sym typeface="Arial"/>
              </a:rPr>
              <a:t> COST SAVING - “Run” the business</a:t>
            </a:r>
            <a:endParaRPr b="1" sz="800">
              <a:solidFill>
                <a:schemeClr val="lt1"/>
              </a:solidFill>
              <a:latin typeface="Arial"/>
              <a:ea typeface="Arial"/>
              <a:cs typeface="Arial"/>
              <a:sym typeface="Arial"/>
            </a:endParaRPr>
          </a:p>
        </p:txBody>
      </p:sp>
      <p:sp>
        <p:nvSpPr>
          <p:cNvPr id="2887" name="Google Shape;2887;p364"/>
          <p:cNvSpPr txBox="1"/>
          <p:nvPr/>
        </p:nvSpPr>
        <p:spPr>
          <a:xfrm>
            <a:off x="3687207" y="694263"/>
            <a:ext cx="2891250" cy="239175"/>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800" u="sng">
                <a:solidFill>
                  <a:srgbClr val="63A70A"/>
                </a:solidFill>
                <a:latin typeface="Arial"/>
                <a:ea typeface="Arial"/>
                <a:cs typeface="Arial"/>
                <a:sym typeface="Arial"/>
              </a:rPr>
              <a:t>$$$</a:t>
            </a:r>
            <a:r>
              <a:rPr b="1" lang="en" sz="800">
                <a:solidFill>
                  <a:schemeClr val="lt1"/>
                </a:solidFill>
                <a:latin typeface="Arial"/>
                <a:ea typeface="Arial"/>
                <a:cs typeface="Arial"/>
                <a:sym typeface="Arial"/>
              </a:rPr>
              <a:t> VALUE CREATION - “Change” the business</a:t>
            </a:r>
            <a:endParaRPr b="1" sz="800">
              <a:solidFill>
                <a:schemeClr val="lt1"/>
              </a:solidFill>
              <a:latin typeface="Arial"/>
              <a:ea typeface="Arial"/>
              <a:cs typeface="Arial"/>
              <a:sym typeface="Arial"/>
            </a:endParaRPr>
          </a:p>
        </p:txBody>
      </p:sp>
      <p:sp>
        <p:nvSpPr>
          <p:cNvPr id="2888" name="Google Shape;2888;p364"/>
          <p:cNvSpPr txBox="1"/>
          <p:nvPr/>
        </p:nvSpPr>
        <p:spPr>
          <a:xfrm>
            <a:off x="558638" y="978451"/>
            <a:ext cx="2891250" cy="506925"/>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Persona Guides</a:t>
            </a:r>
            <a:endParaRPr sz="900"/>
          </a:p>
        </p:txBody>
      </p:sp>
      <p:sp>
        <p:nvSpPr>
          <p:cNvPr id="2889" name="Google Shape;2889;p364"/>
          <p:cNvSpPr txBox="1"/>
          <p:nvPr/>
        </p:nvSpPr>
        <p:spPr>
          <a:xfrm>
            <a:off x="3684526" y="980774"/>
            <a:ext cx="2891250" cy="506925"/>
          </a:xfrm>
          <a:prstGeom prst="rect">
            <a:avLst/>
          </a:prstGeom>
          <a:solidFill>
            <a:srgbClr val="D9D9D9"/>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Persona Guides</a:t>
            </a:r>
            <a:endParaRPr sz="900">
              <a:solidFill>
                <a:schemeClr val="lt1"/>
              </a:solidFill>
              <a:latin typeface="Arial"/>
              <a:ea typeface="Arial"/>
              <a:cs typeface="Arial"/>
              <a:sym typeface="Arial"/>
            </a:endParaRPr>
          </a:p>
        </p:txBody>
      </p:sp>
      <p:sp>
        <p:nvSpPr>
          <p:cNvPr id="2890" name="Google Shape;2890;p364"/>
          <p:cNvSpPr txBox="1"/>
          <p:nvPr/>
        </p:nvSpPr>
        <p:spPr>
          <a:xfrm>
            <a:off x="558638" y="1525817"/>
            <a:ext cx="2891250" cy="464175"/>
          </a:xfrm>
          <a:prstGeom prst="rect">
            <a:avLst/>
          </a:prstGeom>
          <a:solidFill>
            <a:srgbClr val="EFEFEF"/>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Sales Motions</a:t>
            </a:r>
            <a:endParaRPr sz="900"/>
          </a:p>
          <a:p>
            <a:pPr indent="-171450" lvl="0" marL="165100" marR="0" rtl="0" algn="l">
              <a:spcBef>
                <a:spcPts val="0"/>
              </a:spcBef>
              <a:spcAft>
                <a:spcPts val="0"/>
              </a:spcAft>
              <a:buClr>
                <a:schemeClr val="lt1"/>
              </a:buClr>
              <a:buSzPts val="900"/>
              <a:buFont typeface="Arial"/>
              <a:buChar char="•"/>
            </a:pPr>
            <a:r>
              <a:rPr b="1" lang="en" sz="900">
                <a:solidFill>
                  <a:schemeClr val="lt1"/>
                </a:solidFill>
                <a:latin typeface="Arial"/>
                <a:ea typeface="Arial"/>
                <a:cs typeface="Arial"/>
                <a:sym typeface="Arial"/>
              </a:rPr>
              <a:t>Replacement/Modernization Workshop</a:t>
            </a:r>
            <a:endParaRPr sz="900"/>
          </a:p>
          <a:p>
            <a:pPr indent="-171450" lvl="0" marL="165100" marR="0" rtl="0" algn="l">
              <a:spcBef>
                <a:spcPts val="0"/>
              </a:spcBef>
              <a:spcAft>
                <a:spcPts val="0"/>
              </a:spcAft>
              <a:buClr>
                <a:schemeClr val="lt1"/>
              </a:buClr>
              <a:buSzPts val="900"/>
              <a:buFont typeface="Arial"/>
              <a:buChar char="•"/>
            </a:pPr>
            <a:r>
              <a:rPr b="1" lang="en" sz="900">
                <a:solidFill>
                  <a:schemeClr val="lt1"/>
                </a:solidFill>
                <a:latin typeface="Arial"/>
                <a:ea typeface="Arial"/>
                <a:cs typeface="Arial"/>
                <a:sym typeface="Arial"/>
              </a:rPr>
              <a:t>Legacy Replacement Campaign</a:t>
            </a:r>
            <a:endParaRPr sz="900"/>
          </a:p>
        </p:txBody>
      </p:sp>
      <p:sp>
        <p:nvSpPr>
          <p:cNvPr id="2891" name="Google Shape;2891;p364"/>
          <p:cNvSpPr txBox="1"/>
          <p:nvPr/>
        </p:nvSpPr>
        <p:spPr>
          <a:xfrm>
            <a:off x="3684526" y="1524110"/>
            <a:ext cx="2891250" cy="463950"/>
          </a:xfrm>
          <a:prstGeom prst="rect">
            <a:avLst/>
          </a:prstGeom>
          <a:solidFill>
            <a:srgbClr val="EFEFEF"/>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Streamlined Data Driven Service Intelligence</a:t>
            </a:r>
            <a:endParaRPr sz="900">
              <a:solidFill>
                <a:schemeClr val="lt1"/>
              </a:solidFill>
              <a:latin typeface="Arial"/>
              <a:ea typeface="Arial"/>
              <a:cs typeface="Arial"/>
              <a:sym typeface="Arial"/>
            </a:endParaRPr>
          </a:p>
        </p:txBody>
      </p:sp>
      <p:sp>
        <p:nvSpPr>
          <p:cNvPr id="2892" name="Google Shape;2892;p364"/>
          <p:cNvSpPr txBox="1"/>
          <p:nvPr/>
        </p:nvSpPr>
        <p:spPr>
          <a:xfrm>
            <a:off x="560006" y="2036590"/>
            <a:ext cx="2891250" cy="67455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NewOps Autobahn</a:t>
            </a:r>
            <a:endParaRPr sz="900">
              <a:solidFill>
                <a:schemeClr val="lt1"/>
              </a:solidFill>
              <a:latin typeface="Arial"/>
              <a:ea typeface="Arial"/>
              <a:cs typeface="Arial"/>
              <a:sym typeface="Arial"/>
            </a:endParaRPr>
          </a:p>
        </p:txBody>
      </p:sp>
      <p:sp>
        <p:nvSpPr>
          <p:cNvPr id="2893" name="Google Shape;2893;p364"/>
          <p:cNvSpPr txBox="1"/>
          <p:nvPr/>
        </p:nvSpPr>
        <p:spPr>
          <a:xfrm>
            <a:off x="3685895" y="2032341"/>
            <a:ext cx="2891250" cy="46395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800">
                <a:solidFill>
                  <a:schemeClr val="lt1"/>
                </a:solidFill>
                <a:latin typeface="Arial"/>
                <a:ea typeface="Arial"/>
                <a:cs typeface="Arial"/>
                <a:sym typeface="Arial"/>
              </a:rPr>
              <a:t>Splunk Business Flow Selling Motion</a:t>
            </a:r>
            <a:endParaRPr sz="800">
              <a:solidFill>
                <a:schemeClr val="lt1"/>
              </a:solidFill>
              <a:latin typeface="Arial"/>
              <a:ea typeface="Arial"/>
              <a:cs typeface="Arial"/>
              <a:sym typeface="Arial"/>
            </a:endParaRPr>
          </a:p>
        </p:txBody>
      </p:sp>
      <p:sp>
        <p:nvSpPr>
          <p:cNvPr id="2894" name="Google Shape;2894;p364"/>
          <p:cNvSpPr txBox="1"/>
          <p:nvPr>
            <p:ph idx="1" type="body"/>
          </p:nvPr>
        </p:nvSpPr>
        <p:spPr>
          <a:xfrm>
            <a:off x="6887925" y="599006"/>
            <a:ext cx="2011800" cy="3894000"/>
          </a:xfrm>
          <a:prstGeom prst="rect">
            <a:avLst/>
          </a:prstGeom>
          <a:noFill/>
          <a:ln>
            <a:noFill/>
          </a:ln>
        </p:spPr>
        <p:txBody>
          <a:bodyPr anchorCtr="0" anchor="t" bIns="34275" lIns="0" spcFirstLastPara="1" rIns="0" wrap="square" tIns="137150">
            <a:noAutofit/>
          </a:bodyPr>
          <a:lstStyle/>
          <a:p>
            <a:pPr indent="-215900" lvl="0" marL="215900" rtl="0" algn="l">
              <a:lnSpc>
                <a:spcPct val="92000"/>
              </a:lnSpc>
              <a:spcBef>
                <a:spcPts val="0"/>
              </a:spcBef>
              <a:spcAft>
                <a:spcPts val="0"/>
              </a:spcAft>
              <a:buSzPts val="1200"/>
              <a:buChar char="▶"/>
            </a:pPr>
            <a:r>
              <a:rPr lang="en" sz="1200"/>
              <a:t>Aligned and focused to needs of buying personas</a:t>
            </a:r>
            <a:endParaRPr sz="1200"/>
          </a:p>
          <a:p>
            <a:pPr indent="0" lvl="0" marL="215900" rtl="0" algn="l">
              <a:lnSpc>
                <a:spcPct val="92000"/>
              </a:lnSpc>
              <a:spcBef>
                <a:spcPts val="0"/>
              </a:spcBef>
              <a:spcAft>
                <a:spcPts val="0"/>
              </a:spcAft>
              <a:buSzPts val="1300"/>
              <a:buNone/>
            </a:pPr>
            <a:r>
              <a:t/>
            </a:r>
            <a:endParaRPr sz="1200"/>
          </a:p>
          <a:p>
            <a:pPr indent="-215900" lvl="0" marL="215900" rtl="0" algn="l">
              <a:lnSpc>
                <a:spcPct val="92000"/>
              </a:lnSpc>
              <a:spcBef>
                <a:spcPts val="0"/>
              </a:spcBef>
              <a:spcAft>
                <a:spcPts val="0"/>
              </a:spcAft>
              <a:buSzPts val="1200"/>
              <a:buChar char="▶"/>
            </a:pPr>
            <a:r>
              <a:rPr lang="en" sz="1200"/>
              <a:t>Remove complexity and reduce effort</a:t>
            </a:r>
            <a:endParaRPr sz="1200"/>
          </a:p>
          <a:p>
            <a:pPr indent="0" lvl="0" marL="215900" rtl="0" algn="l">
              <a:lnSpc>
                <a:spcPct val="92000"/>
              </a:lnSpc>
              <a:spcBef>
                <a:spcPts val="0"/>
              </a:spcBef>
              <a:spcAft>
                <a:spcPts val="0"/>
              </a:spcAft>
              <a:buSzPts val="1300"/>
              <a:buNone/>
            </a:pPr>
            <a:r>
              <a:t/>
            </a:r>
            <a:endParaRPr sz="1200"/>
          </a:p>
          <a:p>
            <a:pPr indent="-215900" lvl="0" marL="215900" rtl="0" algn="l">
              <a:lnSpc>
                <a:spcPct val="92000"/>
              </a:lnSpc>
              <a:spcBef>
                <a:spcPts val="0"/>
              </a:spcBef>
              <a:spcAft>
                <a:spcPts val="0"/>
              </a:spcAft>
              <a:buSzPts val="1200"/>
              <a:buChar char="▶"/>
            </a:pPr>
            <a:r>
              <a:rPr lang="en" sz="1200"/>
              <a:t>Disruptive approach to accelerate and expand opportunities</a:t>
            </a:r>
            <a:endParaRPr sz="1200"/>
          </a:p>
          <a:p>
            <a:pPr indent="0" lvl="8" marL="0" rtl="0" algn="l">
              <a:lnSpc>
                <a:spcPct val="95000"/>
              </a:lnSpc>
              <a:spcBef>
                <a:spcPts val="700"/>
              </a:spcBef>
              <a:spcAft>
                <a:spcPts val="0"/>
              </a:spcAft>
              <a:buSzPts val="1200"/>
              <a:buNone/>
            </a:pPr>
            <a:r>
              <a:t/>
            </a:r>
            <a:endParaRPr/>
          </a:p>
        </p:txBody>
      </p:sp>
      <p:sp>
        <p:nvSpPr>
          <p:cNvPr id="2895" name="Google Shape;2895;p364"/>
          <p:cNvSpPr txBox="1"/>
          <p:nvPr/>
        </p:nvSpPr>
        <p:spPr>
          <a:xfrm>
            <a:off x="7012425" y="273750"/>
            <a:ext cx="1847925" cy="3852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1200" u="sng">
                <a:solidFill>
                  <a:schemeClr val="lt1"/>
                </a:solidFill>
                <a:latin typeface="Arial"/>
                <a:ea typeface="Arial"/>
                <a:cs typeface="Arial"/>
                <a:sym typeface="Arial"/>
              </a:rPr>
              <a:t>SALES RESOURCES</a:t>
            </a:r>
            <a:endParaRPr b="1" sz="1200" u="sng">
              <a:solidFill>
                <a:schemeClr val="lt1"/>
              </a:solidFill>
              <a:latin typeface="Arial"/>
              <a:ea typeface="Arial"/>
              <a:cs typeface="Arial"/>
              <a:sym typeface="Arial"/>
            </a:endParaRPr>
          </a:p>
        </p:txBody>
      </p:sp>
      <p:sp>
        <p:nvSpPr>
          <p:cNvPr id="2896" name="Google Shape;2896;p364"/>
          <p:cNvSpPr txBox="1"/>
          <p:nvPr/>
        </p:nvSpPr>
        <p:spPr>
          <a:xfrm>
            <a:off x="524644" y="4948457"/>
            <a:ext cx="4734900" cy="137250"/>
          </a:xfrm>
          <a:prstGeom prst="rect">
            <a:avLst/>
          </a:prstGeom>
          <a:solidFill>
            <a:srgbClr val="E72C25"/>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INVESTIGATE</a:t>
            </a:r>
            <a:endParaRPr b="1" sz="800">
              <a:solidFill>
                <a:schemeClr val="lt1"/>
              </a:solidFill>
              <a:latin typeface="Arial"/>
              <a:ea typeface="Arial"/>
              <a:cs typeface="Arial"/>
              <a:sym typeface="Arial"/>
            </a:endParaRPr>
          </a:p>
        </p:txBody>
      </p:sp>
      <p:sp>
        <p:nvSpPr>
          <p:cNvPr id="2897" name="Google Shape;2897;p364"/>
          <p:cNvSpPr txBox="1"/>
          <p:nvPr/>
        </p:nvSpPr>
        <p:spPr>
          <a:xfrm>
            <a:off x="524644" y="4785075"/>
            <a:ext cx="4734900" cy="137250"/>
          </a:xfrm>
          <a:prstGeom prst="rect">
            <a:avLst/>
          </a:prstGeom>
          <a:solidFill>
            <a:srgbClr val="FFFF00"/>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MONITOR</a:t>
            </a:r>
            <a:endParaRPr b="1" sz="800">
              <a:solidFill>
                <a:schemeClr val="lt1"/>
              </a:solidFill>
              <a:latin typeface="Arial"/>
              <a:ea typeface="Arial"/>
              <a:cs typeface="Arial"/>
              <a:sym typeface="Arial"/>
            </a:endParaRPr>
          </a:p>
        </p:txBody>
      </p:sp>
      <p:sp>
        <p:nvSpPr>
          <p:cNvPr id="2898" name="Google Shape;2898;p364"/>
          <p:cNvSpPr txBox="1"/>
          <p:nvPr/>
        </p:nvSpPr>
        <p:spPr>
          <a:xfrm>
            <a:off x="2021456" y="4619029"/>
            <a:ext cx="4545000" cy="137250"/>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ANALYZE</a:t>
            </a:r>
            <a:endParaRPr b="1" sz="800">
              <a:solidFill>
                <a:schemeClr val="lt1"/>
              </a:solidFill>
              <a:latin typeface="Arial"/>
              <a:ea typeface="Arial"/>
              <a:cs typeface="Arial"/>
              <a:sym typeface="Arial"/>
            </a:endParaRPr>
          </a:p>
        </p:txBody>
      </p:sp>
      <p:sp>
        <p:nvSpPr>
          <p:cNvPr id="2899" name="Google Shape;2899;p364"/>
          <p:cNvSpPr txBox="1"/>
          <p:nvPr/>
        </p:nvSpPr>
        <p:spPr>
          <a:xfrm>
            <a:off x="2021719" y="4458169"/>
            <a:ext cx="4545000" cy="137250"/>
          </a:xfrm>
          <a:prstGeom prst="rect">
            <a:avLst/>
          </a:prstGeom>
          <a:solidFill>
            <a:srgbClr val="53D4FF"/>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ACT</a:t>
            </a:r>
            <a:endParaRPr b="1" sz="800">
              <a:solidFill>
                <a:schemeClr val="lt1"/>
              </a:solidFill>
              <a:latin typeface="Arial"/>
              <a:ea typeface="Arial"/>
              <a:cs typeface="Arial"/>
              <a:sym typeface="Arial"/>
            </a:endParaRPr>
          </a:p>
        </p:txBody>
      </p:sp>
      <p:sp>
        <p:nvSpPr>
          <p:cNvPr id="2900" name="Google Shape;2900;p364"/>
          <p:cNvSpPr txBox="1"/>
          <p:nvPr/>
        </p:nvSpPr>
        <p:spPr>
          <a:xfrm>
            <a:off x="-517747" y="1126136"/>
            <a:ext cx="225639" cy="69980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1400">
                <a:solidFill>
                  <a:schemeClr val="lt1"/>
                </a:solidFill>
                <a:latin typeface="Arial"/>
                <a:ea typeface="Arial"/>
                <a:cs typeface="Arial"/>
                <a:sym typeface="Arial"/>
              </a:rPr>
              <a:t>NEW</a:t>
            </a:r>
            <a:endParaRPr sz="1100"/>
          </a:p>
        </p:txBody>
      </p:sp>
      <p:sp>
        <p:nvSpPr>
          <p:cNvPr id="2901" name="Google Shape;2901;p364"/>
          <p:cNvSpPr/>
          <p:nvPr/>
        </p:nvSpPr>
        <p:spPr>
          <a:xfrm>
            <a:off x="3045009" y="1611427"/>
            <a:ext cx="514350" cy="289332"/>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a:t>
            </a:r>
            <a:endParaRPr sz="1100"/>
          </a:p>
        </p:txBody>
      </p:sp>
      <p:sp>
        <p:nvSpPr>
          <p:cNvPr id="2902" name="Google Shape;2902;p364"/>
          <p:cNvSpPr/>
          <p:nvPr/>
        </p:nvSpPr>
        <p:spPr>
          <a:xfrm>
            <a:off x="3044494" y="2234656"/>
            <a:ext cx="514350" cy="289332"/>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a:t>
            </a:r>
            <a:endParaRPr sz="1100"/>
          </a:p>
        </p:txBody>
      </p:sp>
      <p:sp>
        <p:nvSpPr>
          <p:cNvPr id="2903" name="Google Shape;2903;p364"/>
          <p:cNvSpPr/>
          <p:nvPr/>
        </p:nvSpPr>
        <p:spPr>
          <a:xfrm>
            <a:off x="6173738" y="1626868"/>
            <a:ext cx="514350" cy="289332"/>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a:t>
            </a:r>
            <a:endParaRPr sz="1100"/>
          </a:p>
        </p:txBody>
      </p:sp>
      <p:sp>
        <p:nvSpPr>
          <p:cNvPr id="2904" name="Google Shape;2904;p364"/>
          <p:cNvSpPr/>
          <p:nvPr/>
        </p:nvSpPr>
        <p:spPr>
          <a:xfrm>
            <a:off x="6173738" y="2166913"/>
            <a:ext cx="514350" cy="289332"/>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a:t>
            </a:r>
            <a:endParaRPr sz="1100"/>
          </a:p>
        </p:txBody>
      </p:sp>
    </p:spTree>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9" name="Shape 2909"/>
        <p:cNvGrpSpPr/>
        <p:nvPr/>
      </p:nvGrpSpPr>
      <p:grpSpPr>
        <a:xfrm>
          <a:off x="0" y="0"/>
          <a:ext cx="0" cy="0"/>
          <a:chOff x="0" y="0"/>
          <a:chExt cx="0" cy="0"/>
        </a:xfrm>
      </p:grpSpPr>
      <p:sp>
        <p:nvSpPr>
          <p:cNvPr id="2910" name="Google Shape;2910;p365"/>
          <p:cNvSpPr txBox="1"/>
          <p:nvPr>
            <p:ph type="title"/>
          </p:nvPr>
        </p:nvSpPr>
        <p:spPr>
          <a:xfrm>
            <a:off x="342056" y="118502"/>
            <a:ext cx="8460000" cy="510975"/>
          </a:xfrm>
          <a:prstGeom prst="rect">
            <a:avLst/>
          </a:prstGeom>
          <a:noFill/>
          <a:ln>
            <a:noFill/>
          </a:ln>
        </p:spPr>
        <p:txBody>
          <a:bodyPr anchorCtr="0" anchor="t" bIns="68575" lIns="68575" spcFirstLastPara="1" rIns="68575" wrap="square" tIns="68575">
            <a:noAutofit/>
          </a:bodyPr>
          <a:lstStyle/>
          <a:p>
            <a:pPr indent="0" lvl="0" marL="0" marR="0" rtl="0" algn="ctr">
              <a:lnSpc>
                <a:spcPct val="86000"/>
              </a:lnSpc>
              <a:spcBef>
                <a:spcPts val="0"/>
              </a:spcBef>
              <a:spcAft>
                <a:spcPts val="0"/>
              </a:spcAft>
              <a:buClr>
                <a:schemeClr val="lt1"/>
              </a:buClr>
              <a:buSzPts val="2700"/>
              <a:buFont typeface="Arial"/>
              <a:buNone/>
            </a:pPr>
            <a:r>
              <a:rPr lang="en" sz="2400"/>
              <a:t>Simplify and Streamline Sales Plays</a:t>
            </a:r>
            <a:endParaRPr sz="2400"/>
          </a:p>
        </p:txBody>
      </p:sp>
      <p:pic>
        <p:nvPicPr>
          <p:cNvPr id="2911" name="Google Shape;2911;p365"/>
          <p:cNvPicPr preferRelativeResize="0"/>
          <p:nvPr/>
        </p:nvPicPr>
        <p:blipFill rotWithShape="1">
          <a:blip r:embed="rId3">
            <a:alphaModFix/>
          </a:blip>
          <a:srcRect b="0" l="0" r="0" t="0"/>
          <a:stretch/>
        </p:blipFill>
        <p:spPr>
          <a:xfrm>
            <a:off x="114300" y="800925"/>
            <a:ext cx="3701120" cy="2247750"/>
          </a:xfrm>
          <a:prstGeom prst="rect">
            <a:avLst/>
          </a:prstGeom>
          <a:noFill/>
          <a:ln>
            <a:noFill/>
          </a:ln>
        </p:spPr>
      </p:pic>
      <p:pic>
        <p:nvPicPr>
          <p:cNvPr id="2912" name="Google Shape;2912;p365"/>
          <p:cNvPicPr preferRelativeResize="0"/>
          <p:nvPr/>
        </p:nvPicPr>
        <p:blipFill rotWithShape="1">
          <a:blip r:embed="rId4">
            <a:alphaModFix/>
          </a:blip>
          <a:srcRect b="0" l="0" r="0" t="0"/>
          <a:stretch/>
        </p:blipFill>
        <p:spPr>
          <a:xfrm>
            <a:off x="4376494" y="2366175"/>
            <a:ext cx="4641918" cy="2366381"/>
          </a:xfrm>
          <a:prstGeom prst="rect">
            <a:avLst/>
          </a:prstGeom>
          <a:noFill/>
          <a:ln cap="flat" cmpd="sng" w="9525">
            <a:solidFill>
              <a:srgbClr val="D9D9D9"/>
            </a:solidFill>
            <a:prstDash val="solid"/>
            <a:round/>
            <a:headEnd len="sm" w="sm" type="none"/>
            <a:tailEnd len="sm" w="sm" type="none"/>
          </a:ln>
        </p:spPr>
      </p:pic>
      <p:sp>
        <p:nvSpPr>
          <p:cNvPr id="2913" name="Google Shape;2913;p365"/>
          <p:cNvSpPr txBox="1"/>
          <p:nvPr/>
        </p:nvSpPr>
        <p:spPr>
          <a:xfrm>
            <a:off x="31547" y="3048675"/>
            <a:ext cx="3180825" cy="406125"/>
          </a:xfrm>
          <a:prstGeom prst="rect">
            <a:avLst/>
          </a:prstGeom>
          <a:no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rPr b="1" lang="en" sz="1000">
                <a:solidFill>
                  <a:schemeClr val="lt1"/>
                </a:solidFill>
                <a:latin typeface="Arial"/>
                <a:ea typeface="Arial"/>
                <a:cs typeface="Arial"/>
                <a:sym typeface="Arial"/>
              </a:rPr>
              <a:t>50+ step current process</a:t>
            </a:r>
            <a:endParaRPr b="1" sz="1000">
              <a:solidFill>
                <a:schemeClr val="lt1"/>
              </a:solidFill>
              <a:latin typeface="Arial"/>
              <a:ea typeface="Arial"/>
              <a:cs typeface="Arial"/>
              <a:sym typeface="Arial"/>
            </a:endParaRPr>
          </a:p>
        </p:txBody>
      </p:sp>
      <p:sp>
        <p:nvSpPr>
          <p:cNvPr id="2914" name="Google Shape;2914;p365"/>
          <p:cNvSpPr/>
          <p:nvPr/>
        </p:nvSpPr>
        <p:spPr>
          <a:xfrm rot="5400000">
            <a:off x="4184700" y="1167469"/>
            <a:ext cx="851625" cy="1347975"/>
          </a:xfrm>
          <a:prstGeom prst="bentArrow">
            <a:avLst>
              <a:gd fmla="val 25000" name="adj1"/>
              <a:gd fmla="val 25000" name="adj2"/>
              <a:gd fmla="val 25000" name="adj3"/>
              <a:gd fmla="val 43750" name="adj4"/>
            </a:avLst>
          </a:prstGeom>
          <a:solidFill>
            <a:srgbClr val="2AAAE2"/>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5" name="Google Shape;2915;p365"/>
          <p:cNvSpPr/>
          <p:nvPr/>
        </p:nvSpPr>
        <p:spPr>
          <a:xfrm flipH="1" rot="10800000">
            <a:off x="3114656" y="3152700"/>
            <a:ext cx="1177200" cy="708300"/>
          </a:xfrm>
          <a:prstGeom prst="bentArrow">
            <a:avLst>
              <a:gd fmla="val 25000" name="adj1"/>
              <a:gd fmla="val 25965" name="adj2"/>
              <a:gd fmla="val 25000" name="adj3"/>
              <a:gd fmla="val 43750" name="adj4"/>
            </a:avLst>
          </a:prstGeom>
          <a:solidFill>
            <a:srgbClr val="2AAAE2"/>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16" name="Google Shape;2916;p365"/>
          <p:cNvSpPr txBox="1"/>
          <p:nvPr/>
        </p:nvSpPr>
        <p:spPr>
          <a:xfrm>
            <a:off x="5002307" y="2372061"/>
            <a:ext cx="3316045" cy="225061"/>
          </a:xfrm>
          <a:prstGeom prst="rect">
            <a:avLst/>
          </a:prstGeom>
          <a:solidFill>
            <a:schemeClr val="dk2"/>
          </a:solid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000">
                <a:solidFill>
                  <a:schemeClr val="lt1"/>
                </a:solidFill>
                <a:latin typeface="Arial"/>
                <a:ea typeface="Arial"/>
                <a:cs typeface="Arial"/>
                <a:sym typeface="Arial"/>
              </a:rPr>
              <a:t>Streamlined Service Visibility Play</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0" name="Shape 2920"/>
        <p:cNvGrpSpPr/>
        <p:nvPr/>
      </p:nvGrpSpPr>
      <p:grpSpPr>
        <a:xfrm>
          <a:off x="0" y="0"/>
          <a:ext cx="0" cy="0"/>
          <a:chOff x="0" y="0"/>
          <a:chExt cx="0" cy="0"/>
        </a:xfrm>
      </p:grpSpPr>
      <p:sp>
        <p:nvSpPr>
          <p:cNvPr id="2921" name="Google Shape;2921;p366"/>
          <p:cNvSpPr txBox="1"/>
          <p:nvPr/>
        </p:nvSpPr>
        <p:spPr>
          <a:xfrm>
            <a:off x="558638" y="419680"/>
            <a:ext cx="2891250"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VP Ops</a:t>
            </a:r>
            <a:endParaRPr b="1" sz="1800">
              <a:solidFill>
                <a:srgbClr val="FFFFFF"/>
              </a:solidFill>
              <a:latin typeface="Arial"/>
              <a:ea typeface="Arial"/>
              <a:cs typeface="Arial"/>
              <a:sym typeface="Arial"/>
            </a:endParaRPr>
          </a:p>
        </p:txBody>
      </p:sp>
      <p:sp>
        <p:nvSpPr>
          <p:cNvPr id="2922" name="Google Shape;2922;p366"/>
          <p:cNvSpPr txBox="1"/>
          <p:nvPr/>
        </p:nvSpPr>
        <p:spPr>
          <a:xfrm>
            <a:off x="3687210" y="419680"/>
            <a:ext cx="2891250"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VP Apps / LoB</a:t>
            </a:r>
            <a:endParaRPr b="1" sz="1800">
              <a:solidFill>
                <a:srgbClr val="FFFFFF"/>
              </a:solidFill>
              <a:latin typeface="Arial"/>
              <a:ea typeface="Arial"/>
              <a:cs typeface="Arial"/>
              <a:sym typeface="Arial"/>
            </a:endParaRPr>
          </a:p>
        </p:txBody>
      </p:sp>
      <p:sp>
        <p:nvSpPr>
          <p:cNvPr id="2923" name="Google Shape;2923;p366"/>
          <p:cNvSpPr txBox="1"/>
          <p:nvPr/>
        </p:nvSpPr>
        <p:spPr>
          <a:xfrm>
            <a:off x="558638" y="145105"/>
            <a:ext cx="6019875" cy="239175"/>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rgbClr val="FFFFFF"/>
                </a:solidFill>
                <a:latin typeface="Arial"/>
                <a:ea typeface="Arial"/>
                <a:cs typeface="Arial"/>
                <a:sym typeface="Arial"/>
              </a:rPr>
              <a:t>CIO</a:t>
            </a:r>
            <a:endParaRPr b="1" sz="1800">
              <a:solidFill>
                <a:srgbClr val="FFFFFF"/>
              </a:solidFill>
              <a:latin typeface="Arial"/>
              <a:ea typeface="Arial"/>
              <a:cs typeface="Arial"/>
              <a:sym typeface="Arial"/>
            </a:endParaRPr>
          </a:p>
        </p:txBody>
      </p:sp>
      <p:sp>
        <p:nvSpPr>
          <p:cNvPr id="2924" name="Google Shape;2924;p366"/>
          <p:cNvSpPr txBox="1"/>
          <p:nvPr/>
        </p:nvSpPr>
        <p:spPr>
          <a:xfrm>
            <a:off x="558638" y="699047"/>
            <a:ext cx="2891250" cy="239175"/>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800" u="sng">
                <a:solidFill>
                  <a:srgbClr val="FF0000"/>
                </a:solidFill>
                <a:latin typeface="Arial"/>
                <a:ea typeface="Arial"/>
                <a:cs typeface="Arial"/>
                <a:sym typeface="Arial"/>
              </a:rPr>
              <a:t>-$$$</a:t>
            </a:r>
            <a:r>
              <a:rPr b="1" lang="en" sz="800">
                <a:solidFill>
                  <a:schemeClr val="lt1"/>
                </a:solidFill>
                <a:latin typeface="Arial"/>
                <a:ea typeface="Arial"/>
                <a:cs typeface="Arial"/>
                <a:sym typeface="Arial"/>
              </a:rPr>
              <a:t> COST SAVING - “Run” the business</a:t>
            </a:r>
            <a:endParaRPr b="1" sz="800">
              <a:solidFill>
                <a:schemeClr val="lt1"/>
              </a:solidFill>
              <a:latin typeface="Arial"/>
              <a:ea typeface="Arial"/>
              <a:cs typeface="Arial"/>
              <a:sym typeface="Arial"/>
            </a:endParaRPr>
          </a:p>
        </p:txBody>
      </p:sp>
      <p:sp>
        <p:nvSpPr>
          <p:cNvPr id="2925" name="Google Shape;2925;p366"/>
          <p:cNvSpPr txBox="1"/>
          <p:nvPr/>
        </p:nvSpPr>
        <p:spPr>
          <a:xfrm>
            <a:off x="3687207" y="694263"/>
            <a:ext cx="2891250" cy="239175"/>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800" u="sng">
                <a:solidFill>
                  <a:srgbClr val="63A70A"/>
                </a:solidFill>
                <a:latin typeface="Arial"/>
                <a:ea typeface="Arial"/>
                <a:cs typeface="Arial"/>
                <a:sym typeface="Arial"/>
              </a:rPr>
              <a:t>+$$$</a:t>
            </a:r>
            <a:r>
              <a:rPr b="1" lang="en" sz="800">
                <a:solidFill>
                  <a:schemeClr val="lt1"/>
                </a:solidFill>
                <a:latin typeface="Arial"/>
                <a:ea typeface="Arial"/>
                <a:cs typeface="Arial"/>
                <a:sym typeface="Arial"/>
              </a:rPr>
              <a:t> VALUE CREATION - “Change” the business</a:t>
            </a:r>
            <a:endParaRPr b="1" sz="800">
              <a:solidFill>
                <a:schemeClr val="lt1"/>
              </a:solidFill>
              <a:latin typeface="Arial"/>
              <a:ea typeface="Arial"/>
              <a:cs typeface="Arial"/>
              <a:sym typeface="Arial"/>
            </a:endParaRPr>
          </a:p>
        </p:txBody>
      </p:sp>
      <p:sp>
        <p:nvSpPr>
          <p:cNvPr id="2926" name="Google Shape;2926;p366"/>
          <p:cNvSpPr txBox="1"/>
          <p:nvPr/>
        </p:nvSpPr>
        <p:spPr>
          <a:xfrm>
            <a:off x="2210775" y="2292690"/>
            <a:ext cx="2727675" cy="385200"/>
          </a:xfrm>
          <a:prstGeom prst="rect">
            <a:avLst/>
          </a:prstGeom>
          <a:solidFill>
            <a:srgbClr val="F3F3F3"/>
          </a:solidFill>
          <a:ln cap="flat" cmpd="sng" w="9525">
            <a:solidFill>
              <a:srgbClr val="999999"/>
            </a:solidFill>
            <a:prstDash val="solid"/>
            <a:round/>
            <a:headEnd len="sm" w="sm" type="none"/>
            <a:tailEnd len="sm" w="sm" type="none"/>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1500">
                <a:solidFill>
                  <a:schemeClr val="lt1"/>
                </a:solidFill>
                <a:latin typeface="Arial"/>
                <a:ea typeface="Arial"/>
                <a:cs typeface="Arial"/>
                <a:sym typeface="Arial"/>
              </a:rPr>
              <a:t>ITSI</a:t>
            </a:r>
            <a:endParaRPr b="1" sz="1500">
              <a:solidFill>
                <a:schemeClr val="lt1"/>
              </a:solidFill>
              <a:latin typeface="Arial"/>
              <a:ea typeface="Arial"/>
              <a:cs typeface="Arial"/>
              <a:sym typeface="Arial"/>
            </a:endParaRPr>
          </a:p>
        </p:txBody>
      </p:sp>
      <p:sp>
        <p:nvSpPr>
          <p:cNvPr id="2927" name="Google Shape;2927;p366"/>
          <p:cNvSpPr txBox="1"/>
          <p:nvPr/>
        </p:nvSpPr>
        <p:spPr>
          <a:xfrm>
            <a:off x="567450" y="2027048"/>
            <a:ext cx="1091250" cy="464175"/>
          </a:xfrm>
          <a:prstGeom prst="rect">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900">
                <a:solidFill>
                  <a:schemeClr val="lt1"/>
                </a:solidFill>
                <a:latin typeface="Arial"/>
                <a:ea typeface="Arial"/>
                <a:cs typeface="Arial"/>
                <a:sym typeface="Arial"/>
              </a:rPr>
              <a:t>splunk&gt; App for Infra (SAI)</a:t>
            </a:r>
            <a:endParaRPr b="1" sz="900">
              <a:solidFill>
                <a:schemeClr val="lt1"/>
              </a:solidFill>
              <a:latin typeface="Arial"/>
              <a:ea typeface="Arial"/>
              <a:cs typeface="Arial"/>
              <a:sym typeface="Arial"/>
            </a:endParaRPr>
          </a:p>
        </p:txBody>
      </p:sp>
      <p:sp>
        <p:nvSpPr>
          <p:cNvPr id="2928" name="Google Shape;2928;p366"/>
          <p:cNvSpPr txBox="1"/>
          <p:nvPr/>
        </p:nvSpPr>
        <p:spPr>
          <a:xfrm>
            <a:off x="563119" y="1017806"/>
            <a:ext cx="6008625" cy="239175"/>
          </a:xfrm>
          <a:prstGeom prst="rect">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splunk&gt; Enterprise</a:t>
            </a:r>
            <a:endParaRPr b="1" sz="1800">
              <a:solidFill>
                <a:schemeClr val="lt1"/>
              </a:solidFill>
              <a:latin typeface="Arial"/>
              <a:ea typeface="Arial"/>
              <a:cs typeface="Arial"/>
              <a:sym typeface="Arial"/>
            </a:endParaRPr>
          </a:p>
        </p:txBody>
      </p:sp>
      <p:sp>
        <p:nvSpPr>
          <p:cNvPr id="2929" name="Google Shape;2929;p366"/>
          <p:cNvSpPr txBox="1"/>
          <p:nvPr/>
        </p:nvSpPr>
        <p:spPr>
          <a:xfrm>
            <a:off x="556950" y="1653881"/>
            <a:ext cx="6008625" cy="279000"/>
          </a:xfrm>
          <a:prstGeom prst="rect">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Phantom</a:t>
            </a:r>
            <a:endParaRPr b="1" sz="1800">
              <a:solidFill>
                <a:schemeClr val="lt1"/>
              </a:solidFill>
              <a:latin typeface="Arial"/>
              <a:ea typeface="Arial"/>
              <a:cs typeface="Arial"/>
              <a:sym typeface="Arial"/>
            </a:endParaRPr>
          </a:p>
        </p:txBody>
      </p:sp>
      <p:sp>
        <p:nvSpPr>
          <p:cNvPr id="2930" name="Google Shape;2930;p366"/>
          <p:cNvSpPr txBox="1"/>
          <p:nvPr/>
        </p:nvSpPr>
        <p:spPr>
          <a:xfrm>
            <a:off x="567450" y="2530678"/>
            <a:ext cx="1091250" cy="464175"/>
          </a:xfrm>
          <a:prstGeom prst="rect">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900">
                <a:solidFill>
                  <a:schemeClr val="lt1"/>
                </a:solidFill>
                <a:latin typeface="Arial"/>
                <a:ea typeface="Arial"/>
                <a:cs typeface="Arial"/>
                <a:sym typeface="Arial"/>
              </a:rPr>
              <a:t>splunk&gt; IT Essentials</a:t>
            </a:r>
            <a:endParaRPr b="1" sz="900">
              <a:solidFill>
                <a:schemeClr val="lt1"/>
              </a:solidFill>
              <a:latin typeface="Arial"/>
              <a:ea typeface="Arial"/>
              <a:cs typeface="Arial"/>
              <a:sym typeface="Arial"/>
            </a:endParaRPr>
          </a:p>
        </p:txBody>
      </p:sp>
      <p:sp>
        <p:nvSpPr>
          <p:cNvPr id="2931" name="Google Shape;2931;p366"/>
          <p:cNvSpPr txBox="1"/>
          <p:nvPr>
            <p:ph idx="1" type="body"/>
          </p:nvPr>
        </p:nvSpPr>
        <p:spPr>
          <a:xfrm>
            <a:off x="6887925" y="579956"/>
            <a:ext cx="2011725" cy="3894075"/>
          </a:xfrm>
          <a:prstGeom prst="rect">
            <a:avLst/>
          </a:prstGeom>
          <a:noFill/>
          <a:ln>
            <a:noFill/>
          </a:ln>
        </p:spPr>
        <p:txBody>
          <a:bodyPr anchorCtr="0" anchor="t" bIns="34275" lIns="0" spcFirstLastPara="1" rIns="0" wrap="square" tIns="137150">
            <a:noAutofit/>
          </a:bodyPr>
          <a:lstStyle/>
          <a:p>
            <a:pPr indent="-139700" lvl="0" marL="215900" rtl="0" algn="l">
              <a:lnSpc>
                <a:spcPct val="92000"/>
              </a:lnSpc>
              <a:spcBef>
                <a:spcPts val="0"/>
              </a:spcBef>
              <a:spcAft>
                <a:spcPts val="0"/>
              </a:spcAft>
              <a:buSzPts val="900"/>
              <a:buNone/>
            </a:pPr>
            <a:r>
              <a:t/>
            </a:r>
            <a:endParaRPr sz="900"/>
          </a:p>
          <a:p>
            <a:pPr indent="-215900" lvl="0" marL="215900" rtl="0" algn="l">
              <a:lnSpc>
                <a:spcPct val="92000"/>
              </a:lnSpc>
              <a:spcBef>
                <a:spcPts val="0"/>
              </a:spcBef>
              <a:spcAft>
                <a:spcPts val="0"/>
              </a:spcAft>
              <a:buSzPts val="1200"/>
              <a:buChar char="▶"/>
            </a:pPr>
            <a:r>
              <a:rPr lang="en" sz="1200"/>
              <a:t>New releases with tighter integration</a:t>
            </a:r>
            <a:endParaRPr sz="1200"/>
          </a:p>
          <a:p>
            <a:pPr indent="-139700" lvl="0" marL="215900" rtl="0" algn="l">
              <a:lnSpc>
                <a:spcPct val="92000"/>
              </a:lnSpc>
              <a:spcBef>
                <a:spcPts val="0"/>
              </a:spcBef>
              <a:spcAft>
                <a:spcPts val="0"/>
              </a:spcAft>
              <a:buSzPts val="900"/>
              <a:buNone/>
            </a:pPr>
            <a:r>
              <a:t/>
            </a:r>
            <a:endParaRPr sz="1200"/>
          </a:p>
          <a:p>
            <a:pPr indent="-215900" lvl="0" marL="215900" rtl="0" algn="l">
              <a:lnSpc>
                <a:spcPct val="92000"/>
              </a:lnSpc>
              <a:spcBef>
                <a:spcPts val="0"/>
              </a:spcBef>
              <a:spcAft>
                <a:spcPts val="0"/>
              </a:spcAft>
              <a:buSzPts val="1200"/>
              <a:buChar char="▶"/>
            </a:pPr>
            <a:r>
              <a:rPr lang="en" sz="1200"/>
              <a:t>Developing into an integrated suite for the New Operations Center</a:t>
            </a:r>
            <a:endParaRPr sz="1200"/>
          </a:p>
        </p:txBody>
      </p:sp>
      <p:sp>
        <p:nvSpPr>
          <p:cNvPr id="2932" name="Google Shape;2932;p366"/>
          <p:cNvSpPr txBox="1"/>
          <p:nvPr/>
        </p:nvSpPr>
        <p:spPr>
          <a:xfrm>
            <a:off x="557888" y="1317463"/>
            <a:ext cx="6008625" cy="279000"/>
          </a:xfrm>
          <a:prstGeom prst="rect">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1800">
                <a:solidFill>
                  <a:schemeClr val="lt1"/>
                </a:solidFill>
                <a:latin typeface="Arial"/>
                <a:ea typeface="Arial"/>
                <a:cs typeface="Arial"/>
                <a:sym typeface="Arial"/>
              </a:rPr>
              <a:t>VictorOps</a:t>
            </a:r>
            <a:endParaRPr b="1" sz="1800">
              <a:solidFill>
                <a:schemeClr val="lt1"/>
              </a:solidFill>
              <a:latin typeface="Arial"/>
              <a:ea typeface="Arial"/>
              <a:cs typeface="Arial"/>
              <a:sym typeface="Arial"/>
            </a:endParaRPr>
          </a:p>
        </p:txBody>
      </p:sp>
      <p:sp>
        <p:nvSpPr>
          <p:cNvPr id="2933" name="Google Shape;2933;p366"/>
          <p:cNvSpPr/>
          <p:nvPr/>
        </p:nvSpPr>
        <p:spPr>
          <a:xfrm>
            <a:off x="663320" y="3204623"/>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4" name="Google Shape;2934;p366"/>
          <p:cNvSpPr/>
          <p:nvPr/>
        </p:nvSpPr>
        <p:spPr>
          <a:xfrm>
            <a:off x="2294363" y="2974644"/>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5" name="Google Shape;2935;p366"/>
          <p:cNvSpPr/>
          <p:nvPr/>
        </p:nvSpPr>
        <p:spPr>
          <a:xfrm>
            <a:off x="3940539" y="2753395"/>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6" name="Google Shape;2936;p366"/>
          <p:cNvSpPr/>
          <p:nvPr/>
        </p:nvSpPr>
        <p:spPr>
          <a:xfrm>
            <a:off x="5571583" y="2551616"/>
            <a:ext cx="899512" cy="1124400"/>
          </a:xfrm>
          <a:prstGeom prst="flowChartOffpageConnector">
            <a:avLst/>
          </a:prstGeom>
          <a:solidFill>
            <a:srgbClr val="FFFFFF"/>
          </a:solidFill>
          <a:ln cap="flat" cmpd="sng" w="2857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37" name="Google Shape;2937;p366"/>
          <p:cNvSpPr txBox="1"/>
          <p:nvPr/>
        </p:nvSpPr>
        <p:spPr>
          <a:xfrm>
            <a:off x="663301" y="3164926"/>
            <a:ext cx="899550"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1. Search &amp; Monitor</a:t>
            </a:r>
            <a:endParaRPr b="1" sz="800">
              <a:solidFill>
                <a:schemeClr val="lt1"/>
              </a:solidFill>
              <a:latin typeface="Arial"/>
              <a:ea typeface="Arial"/>
              <a:cs typeface="Arial"/>
              <a:sym typeface="Arial"/>
            </a:endParaRPr>
          </a:p>
        </p:txBody>
      </p:sp>
      <p:sp>
        <p:nvSpPr>
          <p:cNvPr id="2938" name="Google Shape;2938;p366"/>
          <p:cNvSpPr txBox="1"/>
          <p:nvPr/>
        </p:nvSpPr>
        <p:spPr>
          <a:xfrm>
            <a:off x="2240691" y="2922524"/>
            <a:ext cx="1015875"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2. Operational Visibility</a:t>
            </a:r>
            <a:endParaRPr b="1" sz="800">
              <a:solidFill>
                <a:schemeClr val="lt1"/>
              </a:solidFill>
              <a:latin typeface="Arial"/>
              <a:ea typeface="Arial"/>
              <a:cs typeface="Arial"/>
              <a:sym typeface="Arial"/>
            </a:endParaRPr>
          </a:p>
        </p:txBody>
      </p:sp>
      <p:sp>
        <p:nvSpPr>
          <p:cNvPr id="2939" name="Google Shape;2939;p366"/>
          <p:cNvSpPr txBox="1"/>
          <p:nvPr/>
        </p:nvSpPr>
        <p:spPr>
          <a:xfrm>
            <a:off x="3932953" y="2711222"/>
            <a:ext cx="899550"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3. Business Insights</a:t>
            </a:r>
            <a:endParaRPr b="1" sz="800">
              <a:solidFill>
                <a:schemeClr val="lt1"/>
              </a:solidFill>
              <a:latin typeface="Arial"/>
              <a:ea typeface="Arial"/>
              <a:cs typeface="Arial"/>
              <a:sym typeface="Arial"/>
            </a:endParaRPr>
          </a:p>
        </p:txBody>
      </p:sp>
      <p:sp>
        <p:nvSpPr>
          <p:cNvPr id="2940" name="Google Shape;2940;p366"/>
          <p:cNvSpPr txBox="1"/>
          <p:nvPr/>
        </p:nvSpPr>
        <p:spPr>
          <a:xfrm>
            <a:off x="5550414" y="2511934"/>
            <a:ext cx="941850" cy="464175"/>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4. Prediction &amp; Improvement</a:t>
            </a:r>
            <a:endParaRPr b="1" sz="800">
              <a:solidFill>
                <a:schemeClr val="lt1"/>
              </a:solidFill>
              <a:latin typeface="Arial"/>
              <a:ea typeface="Arial"/>
              <a:cs typeface="Arial"/>
              <a:sym typeface="Arial"/>
            </a:endParaRPr>
          </a:p>
        </p:txBody>
      </p:sp>
      <p:cxnSp>
        <p:nvCxnSpPr>
          <p:cNvPr id="2941" name="Google Shape;2941;p366"/>
          <p:cNvCxnSpPr/>
          <p:nvPr/>
        </p:nvCxnSpPr>
        <p:spPr>
          <a:xfrm flipH="1" rot="10800000">
            <a:off x="527738" y="3787425"/>
            <a:ext cx="6043500" cy="803925"/>
          </a:xfrm>
          <a:prstGeom prst="straightConnector1">
            <a:avLst/>
          </a:prstGeom>
          <a:noFill/>
          <a:ln cap="flat" cmpd="sng" w="28575">
            <a:solidFill>
              <a:srgbClr val="000000"/>
            </a:solidFill>
            <a:prstDash val="solid"/>
            <a:round/>
            <a:headEnd len="sm" w="sm" type="none"/>
            <a:tailEnd len="sm" w="sm" type="none"/>
          </a:ln>
        </p:spPr>
      </p:cxnSp>
      <p:sp>
        <p:nvSpPr>
          <p:cNvPr id="2942" name="Google Shape;2942;p366"/>
          <p:cNvSpPr/>
          <p:nvPr/>
        </p:nvSpPr>
        <p:spPr>
          <a:xfrm>
            <a:off x="1046138" y="4329022"/>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3" name="Google Shape;2943;p366"/>
          <p:cNvSpPr/>
          <p:nvPr/>
        </p:nvSpPr>
        <p:spPr>
          <a:xfrm>
            <a:off x="2677182" y="4099043"/>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4" name="Google Shape;2944;p366"/>
          <p:cNvSpPr/>
          <p:nvPr/>
        </p:nvSpPr>
        <p:spPr>
          <a:xfrm>
            <a:off x="4323357" y="3877794"/>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5" name="Google Shape;2945;p366"/>
          <p:cNvSpPr/>
          <p:nvPr/>
        </p:nvSpPr>
        <p:spPr>
          <a:xfrm>
            <a:off x="5954401" y="3676747"/>
            <a:ext cx="133875" cy="12915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2946" name="Google Shape;2946;p366"/>
          <p:cNvSpPr txBox="1"/>
          <p:nvPr/>
        </p:nvSpPr>
        <p:spPr>
          <a:xfrm>
            <a:off x="7012425" y="273750"/>
            <a:ext cx="1847925" cy="385200"/>
          </a:xfrm>
          <a:prstGeom prst="rect">
            <a:avLst/>
          </a:prstGeom>
          <a:noFill/>
          <a:ln>
            <a:noFill/>
          </a:ln>
        </p:spPr>
        <p:txBody>
          <a:bodyPr anchorCtr="0" anchor="t" bIns="68575" lIns="68575" spcFirstLastPara="1" rIns="68575" wrap="square" tIns="68575">
            <a:noAutofit/>
          </a:bodyPr>
          <a:lstStyle/>
          <a:p>
            <a:pPr indent="0" lvl="0" marL="0" marR="0" rtl="0" algn="ctr">
              <a:spcBef>
                <a:spcPts val="0"/>
              </a:spcBef>
              <a:spcAft>
                <a:spcPts val="0"/>
              </a:spcAft>
              <a:buNone/>
            </a:pPr>
            <a:r>
              <a:rPr b="1" lang="en" sz="1200" u="sng">
                <a:solidFill>
                  <a:schemeClr val="lt1"/>
                </a:solidFill>
                <a:latin typeface="Arial"/>
                <a:ea typeface="Arial"/>
                <a:cs typeface="Arial"/>
                <a:sym typeface="Arial"/>
              </a:rPr>
              <a:t>PRODUCTS</a:t>
            </a:r>
            <a:endParaRPr b="1" sz="1200" u="sng">
              <a:solidFill>
                <a:schemeClr val="lt1"/>
              </a:solidFill>
              <a:latin typeface="Arial"/>
              <a:ea typeface="Arial"/>
              <a:cs typeface="Arial"/>
              <a:sym typeface="Arial"/>
            </a:endParaRPr>
          </a:p>
        </p:txBody>
      </p:sp>
      <p:sp>
        <p:nvSpPr>
          <p:cNvPr id="2947" name="Google Shape;2947;p366"/>
          <p:cNvSpPr txBox="1"/>
          <p:nvPr/>
        </p:nvSpPr>
        <p:spPr>
          <a:xfrm>
            <a:off x="3586781" y="1987630"/>
            <a:ext cx="2978775" cy="226125"/>
          </a:xfrm>
          <a:prstGeom prst="rect">
            <a:avLst/>
          </a:prstGeom>
          <a:solidFill>
            <a:srgbClr val="F3F3F3"/>
          </a:solidFill>
          <a:ln cap="flat" cmpd="sng" w="9525">
            <a:solidFill>
              <a:srgbClr val="999999"/>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spcBef>
                <a:spcPts val="0"/>
              </a:spcBef>
              <a:spcAft>
                <a:spcPts val="0"/>
              </a:spcAft>
              <a:buNone/>
            </a:pPr>
            <a:r>
              <a:rPr b="1" lang="en" sz="900">
                <a:solidFill>
                  <a:schemeClr val="lt1"/>
                </a:solidFill>
                <a:latin typeface="Arial"/>
                <a:ea typeface="Arial"/>
                <a:cs typeface="Arial"/>
                <a:sym typeface="Arial"/>
              </a:rPr>
              <a:t>splunk&gt; Business Flow</a:t>
            </a:r>
            <a:endParaRPr b="1" sz="900">
              <a:solidFill>
                <a:schemeClr val="lt1"/>
              </a:solidFill>
              <a:latin typeface="Arial"/>
              <a:ea typeface="Arial"/>
              <a:cs typeface="Arial"/>
              <a:sym typeface="Arial"/>
            </a:endParaRPr>
          </a:p>
        </p:txBody>
      </p:sp>
      <p:sp>
        <p:nvSpPr>
          <p:cNvPr id="2948" name="Google Shape;2948;p366"/>
          <p:cNvSpPr txBox="1"/>
          <p:nvPr/>
        </p:nvSpPr>
        <p:spPr>
          <a:xfrm>
            <a:off x="524644" y="4948457"/>
            <a:ext cx="4734900" cy="137250"/>
          </a:xfrm>
          <a:prstGeom prst="rect">
            <a:avLst/>
          </a:prstGeom>
          <a:solidFill>
            <a:srgbClr val="E72C25"/>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INVESTIGATE</a:t>
            </a:r>
            <a:endParaRPr b="1" sz="800">
              <a:solidFill>
                <a:schemeClr val="lt1"/>
              </a:solidFill>
              <a:latin typeface="Arial"/>
              <a:ea typeface="Arial"/>
              <a:cs typeface="Arial"/>
              <a:sym typeface="Arial"/>
            </a:endParaRPr>
          </a:p>
        </p:txBody>
      </p:sp>
      <p:sp>
        <p:nvSpPr>
          <p:cNvPr id="2949" name="Google Shape;2949;p366"/>
          <p:cNvSpPr txBox="1"/>
          <p:nvPr/>
        </p:nvSpPr>
        <p:spPr>
          <a:xfrm>
            <a:off x="524644" y="4785075"/>
            <a:ext cx="4734900" cy="137250"/>
          </a:xfrm>
          <a:prstGeom prst="rect">
            <a:avLst/>
          </a:prstGeom>
          <a:solidFill>
            <a:srgbClr val="FFFF00"/>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MONITOR</a:t>
            </a:r>
            <a:endParaRPr b="1" sz="800">
              <a:solidFill>
                <a:schemeClr val="lt1"/>
              </a:solidFill>
              <a:latin typeface="Arial"/>
              <a:ea typeface="Arial"/>
              <a:cs typeface="Arial"/>
              <a:sym typeface="Arial"/>
            </a:endParaRPr>
          </a:p>
        </p:txBody>
      </p:sp>
      <p:sp>
        <p:nvSpPr>
          <p:cNvPr id="2950" name="Google Shape;2950;p366"/>
          <p:cNvSpPr txBox="1"/>
          <p:nvPr/>
        </p:nvSpPr>
        <p:spPr>
          <a:xfrm>
            <a:off x="2021456" y="4619029"/>
            <a:ext cx="4545000" cy="137250"/>
          </a:xfrm>
          <a:prstGeom prst="rect">
            <a:avLst/>
          </a:prstGeom>
          <a:solidFill>
            <a:srgbClr val="B7B7B7"/>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ANALYZE</a:t>
            </a:r>
            <a:endParaRPr b="1" sz="800">
              <a:solidFill>
                <a:schemeClr val="lt1"/>
              </a:solidFill>
              <a:latin typeface="Arial"/>
              <a:ea typeface="Arial"/>
              <a:cs typeface="Arial"/>
              <a:sym typeface="Arial"/>
            </a:endParaRPr>
          </a:p>
        </p:txBody>
      </p:sp>
      <p:sp>
        <p:nvSpPr>
          <p:cNvPr id="2951" name="Google Shape;2951;p366"/>
          <p:cNvSpPr txBox="1"/>
          <p:nvPr/>
        </p:nvSpPr>
        <p:spPr>
          <a:xfrm>
            <a:off x="2021719" y="4458169"/>
            <a:ext cx="4545000" cy="137250"/>
          </a:xfrm>
          <a:prstGeom prst="rect">
            <a:avLst/>
          </a:prstGeom>
          <a:solidFill>
            <a:srgbClr val="53D4FF"/>
          </a:solidFill>
          <a:ln>
            <a:noFill/>
          </a:ln>
        </p:spPr>
        <p:txBody>
          <a:bodyPr anchorCtr="0" anchor="ctr" bIns="68575" lIns="68575" spcFirstLastPara="1" rIns="68575" wrap="square" tIns="68575">
            <a:noAutofit/>
          </a:bodyPr>
          <a:lstStyle/>
          <a:p>
            <a:pPr indent="0" lvl="0" marL="0" marR="0" rtl="0" algn="r">
              <a:spcBef>
                <a:spcPts val="0"/>
              </a:spcBef>
              <a:spcAft>
                <a:spcPts val="0"/>
              </a:spcAft>
              <a:buNone/>
            </a:pPr>
            <a:r>
              <a:rPr b="1" lang="en" sz="800">
                <a:solidFill>
                  <a:schemeClr val="lt1"/>
                </a:solidFill>
                <a:latin typeface="Arial"/>
                <a:ea typeface="Arial"/>
                <a:cs typeface="Arial"/>
                <a:sym typeface="Arial"/>
              </a:rPr>
              <a:t>ACT</a:t>
            </a:r>
            <a:endParaRPr b="1" sz="800">
              <a:solidFill>
                <a:schemeClr val="lt1"/>
              </a:solidFill>
              <a:latin typeface="Arial"/>
              <a:ea typeface="Arial"/>
              <a:cs typeface="Arial"/>
              <a:sym typeface="Arial"/>
            </a:endParaRPr>
          </a:p>
        </p:txBody>
      </p:sp>
      <p:sp>
        <p:nvSpPr>
          <p:cNvPr id="2952" name="Google Shape;2952;p366"/>
          <p:cNvSpPr/>
          <p:nvPr/>
        </p:nvSpPr>
        <p:spPr>
          <a:xfrm>
            <a:off x="5738100" y="1920250"/>
            <a:ext cx="941868" cy="403704"/>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 PRODUCT</a:t>
            </a:r>
            <a:endParaRPr sz="1100"/>
          </a:p>
        </p:txBody>
      </p:sp>
      <p:sp>
        <p:nvSpPr>
          <p:cNvPr id="2953" name="Google Shape;2953;p366"/>
          <p:cNvSpPr/>
          <p:nvPr/>
        </p:nvSpPr>
        <p:spPr>
          <a:xfrm>
            <a:off x="4067924" y="2293250"/>
            <a:ext cx="878040" cy="406836"/>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 RELEASE</a:t>
            </a:r>
            <a:endParaRPr sz="1100"/>
          </a:p>
        </p:txBody>
      </p:sp>
      <p:sp>
        <p:nvSpPr>
          <p:cNvPr id="2954" name="Google Shape;2954;p366"/>
          <p:cNvSpPr/>
          <p:nvPr/>
        </p:nvSpPr>
        <p:spPr>
          <a:xfrm>
            <a:off x="1383450" y="2206400"/>
            <a:ext cx="878040" cy="406836"/>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 RELEASE</a:t>
            </a:r>
            <a:endParaRPr sz="1100"/>
          </a:p>
        </p:txBody>
      </p:sp>
      <p:sp>
        <p:nvSpPr>
          <p:cNvPr id="2955" name="Google Shape;2955;p366"/>
          <p:cNvSpPr/>
          <p:nvPr/>
        </p:nvSpPr>
        <p:spPr>
          <a:xfrm>
            <a:off x="4097301" y="1624150"/>
            <a:ext cx="899532" cy="406836"/>
          </a:xfrm>
          <a:prstGeom prst="irregularSeal1">
            <a:avLst/>
          </a:prstGeom>
          <a:solidFill>
            <a:srgbClr val="F2A900"/>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600">
                <a:solidFill>
                  <a:schemeClr val="dk1"/>
                </a:solidFill>
                <a:latin typeface="Arial"/>
                <a:ea typeface="Arial"/>
                <a:cs typeface="Arial"/>
                <a:sym typeface="Arial"/>
              </a:rPr>
              <a:t>NEW RELEASE</a:t>
            </a:r>
            <a:endParaRPr sz="1100"/>
          </a:p>
        </p:txBody>
      </p:sp>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9" name="Shape 2959"/>
        <p:cNvGrpSpPr/>
        <p:nvPr/>
      </p:nvGrpSpPr>
      <p:grpSpPr>
        <a:xfrm>
          <a:off x="0" y="0"/>
          <a:ext cx="0" cy="0"/>
          <a:chOff x="0" y="0"/>
          <a:chExt cx="0" cy="0"/>
        </a:xfrm>
      </p:grpSpPr>
      <p:sp>
        <p:nvSpPr>
          <p:cNvPr id="2960" name="Google Shape;2960;p367"/>
          <p:cNvSpPr txBox="1"/>
          <p:nvPr>
            <p:ph type="title"/>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lt1"/>
              </a:buClr>
              <a:buSzPts val="2700"/>
              <a:buFont typeface="Arial"/>
              <a:buNone/>
            </a:pPr>
            <a:r>
              <a:rPr lang="en" sz="3000"/>
              <a:t>IT Markets</a:t>
            </a:r>
            <a:endParaRPr sz="3000"/>
          </a:p>
        </p:txBody>
      </p:sp>
      <p:sp>
        <p:nvSpPr>
          <p:cNvPr id="2961" name="Google Shape;2961;p367"/>
          <p:cNvSpPr txBox="1"/>
          <p:nvPr/>
        </p:nvSpPr>
        <p:spPr>
          <a:xfrm>
            <a:off x="342047" y="3929864"/>
            <a:ext cx="8459906" cy="332690"/>
          </a:xfrm>
          <a:prstGeom prst="rect">
            <a:avLst/>
          </a:prstGeom>
          <a:noFill/>
          <a:ln>
            <a:noFill/>
          </a:ln>
        </p:spPr>
        <p:txBody>
          <a:bodyPr anchorCtr="0" anchor="t" bIns="0" lIns="0" spcFirstLastPara="1" rIns="0" wrap="square" tIns="46275">
            <a:noAutofit/>
          </a:bodyPr>
          <a:lstStyle/>
          <a:p>
            <a:pPr indent="0" lvl="0" marL="0" marR="0" rtl="0" algn="ctr">
              <a:lnSpc>
                <a:spcPct val="86000"/>
              </a:lnSpc>
              <a:spcBef>
                <a:spcPts val="0"/>
              </a:spcBef>
              <a:spcAft>
                <a:spcPts val="0"/>
              </a:spcAft>
              <a:buClr>
                <a:schemeClr val="lt1"/>
              </a:buClr>
              <a:buSzPts val="2700"/>
              <a:buFont typeface="Arial"/>
              <a:buNone/>
            </a:pPr>
            <a:r>
              <a:rPr b="1" lang="en" sz="2700">
                <a:solidFill>
                  <a:schemeClr val="lt1"/>
                </a:solidFill>
                <a:latin typeface="Arial"/>
                <a:ea typeface="Arial"/>
                <a:cs typeface="Arial"/>
                <a:sym typeface="Arial"/>
              </a:rPr>
              <a:t>Flying in </a:t>
            </a:r>
            <a:r>
              <a:rPr b="1" lang="en" sz="2700">
                <a:solidFill>
                  <a:schemeClr val="lt1"/>
                </a:solidFill>
              </a:rPr>
              <a:t>F</a:t>
            </a:r>
            <a:r>
              <a:rPr b="1" lang="en" sz="2700">
                <a:solidFill>
                  <a:schemeClr val="lt1"/>
                </a:solidFill>
                <a:latin typeface="Arial"/>
                <a:ea typeface="Arial"/>
                <a:cs typeface="Arial"/>
                <a:sym typeface="Arial"/>
              </a:rPr>
              <a:t>ormation to</a:t>
            </a:r>
            <a:endParaRPr sz="1100"/>
          </a:p>
          <a:p>
            <a:pPr indent="0" lvl="0" marL="0" marR="0" rtl="0" algn="ctr">
              <a:lnSpc>
                <a:spcPct val="86000"/>
              </a:lnSpc>
              <a:spcBef>
                <a:spcPts val="0"/>
              </a:spcBef>
              <a:spcAft>
                <a:spcPts val="0"/>
              </a:spcAft>
              <a:buClr>
                <a:schemeClr val="lt1"/>
              </a:buClr>
              <a:buSzPts val="2700"/>
              <a:buFont typeface="Arial"/>
              <a:buNone/>
            </a:pPr>
            <a:r>
              <a:rPr b="1" lang="en" sz="2700">
                <a:solidFill>
                  <a:schemeClr val="lt1"/>
                </a:solidFill>
                <a:latin typeface="Arial"/>
                <a:ea typeface="Arial"/>
                <a:cs typeface="Arial"/>
                <a:sym typeface="Arial"/>
              </a:rPr>
              <a:t>Own the New Operations Center</a:t>
            </a:r>
            <a:endParaRPr sz="1100"/>
          </a:p>
        </p:txBody>
      </p:sp>
      <p:pic>
        <p:nvPicPr>
          <p:cNvPr id="2962" name="Google Shape;2962;p367"/>
          <p:cNvPicPr preferRelativeResize="0"/>
          <p:nvPr/>
        </p:nvPicPr>
        <p:blipFill rotWithShape="1">
          <a:blip r:embed="rId3">
            <a:alphaModFix/>
          </a:blip>
          <a:srcRect b="0" l="0" r="0" t="0"/>
          <a:stretch/>
        </p:blipFill>
        <p:spPr>
          <a:xfrm>
            <a:off x="2161699" y="880947"/>
            <a:ext cx="4493708" cy="28851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7" name="Shape 2967"/>
        <p:cNvGrpSpPr/>
        <p:nvPr/>
      </p:nvGrpSpPr>
      <p:grpSpPr>
        <a:xfrm>
          <a:off x="0" y="0"/>
          <a:ext cx="0" cy="0"/>
          <a:chOff x="0" y="0"/>
          <a:chExt cx="0" cy="0"/>
        </a:xfrm>
      </p:grpSpPr>
      <p:sp>
        <p:nvSpPr>
          <p:cNvPr id="2968" name="Google Shape;2968;p368"/>
          <p:cNvSpPr txBox="1"/>
          <p:nvPr>
            <p:ph type="title"/>
          </p:nvPr>
        </p:nvSpPr>
        <p:spPr>
          <a:xfrm>
            <a:off x="2391025" y="989850"/>
            <a:ext cx="6617100" cy="2022300"/>
          </a:xfrm>
          <a:prstGeom prst="rect">
            <a:avLst/>
          </a:prstGeom>
          <a:noFill/>
          <a:ln>
            <a:noFill/>
          </a:ln>
        </p:spPr>
        <p:txBody>
          <a:bodyPr anchorCtr="0" anchor="b" bIns="68575" lIns="68575" spcFirstLastPara="1" rIns="68575" wrap="square" tIns="68575">
            <a:noAutofit/>
          </a:bodyPr>
          <a:lstStyle/>
          <a:p>
            <a:pPr indent="0" lvl="0" marL="0" marR="0" rtl="0" algn="r">
              <a:lnSpc>
                <a:spcPct val="86000"/>
              </a:lnSpc>
              <a:spcBef>
                <a:spcPts val="0"/>
              </a:spcBef>
              <a:spcAft>
                <a:spcPts val="0"/>
              </a:spcAft>
              <a:buClr>
                <a:schemeClr val="dk1"/>
              </a:buClr>
              <a:buSzPts val="1100"/>
              <a:buFont typeface="Arial"/>
              <a:buNone/>
            </a:pPr>
            <a:r>
              <a:rPr lang="en" sz="3200"/>
              <a:t>“Getting to the Next Deal”:</a:t>
            </a:r>
            <a:endParaRPr sz="3200"/>
          </a:p>
          <a:p>
            <a:pPr indent="0" lvl="0" marL="0" marR="0" rtl="0" algn="r">
              <a:lnSpc>
                <a:spcPct val="86000"/>
              </a:lnSpc>
              <a:spcBef>
                <a:spcPts val="0"/>
              </a:spcBef>
              <a:spcAft>
                <a:spcPts val="0"/>
              </a:spcAft>
              <a:buClr>
                <a:schemeClr val="dk1"/>
              </a:buClr>
              <a:buSzPts val="1100"/>
              <a:buFont typeface="Arial"/>
              <a:buNone/>
            </a:pPr>
            <a:r>
              <a:rPr b="0" lang="en" sz="3000"/>
              <a:t>Humana &amp; FAA Adoption Journey</a:t>
            </a:r>
            <a:endParaRPr b="0" sz="3000"/>
          </a:p>
          <a:p>
            <a:pPr indent="0" lvl="0" marL="0" marR="0" rtl="0" algn="r">
              <a:lnSpc>
                <a:spcPct val="86000"/>
              </a:lnSpc>
              <a:spcBef>
                <a:spcPts val="0"/>
              </a:spcBef>
              <a:spcAft>
                <a:spcPts val="0"/>
              </a:spcAft>
              <a:buClr>
                <a:schemeClr val="dk1"/>
              </a:buClr>
              <a:buSzPts val="1100"/>
              <a:buFont typeface="Arial"/>
              <a:buNone/>
            </a:pPr>
            <a:r>
              <a:rPr b="0" lang="en" sz="3000"/>
              <a:t> Next Level of Customer Success</a:t>
            </a:r>
            <a:endParaRPr b="0" sz="3000"/>
          </a:p>
        </p:txBody>
      </p:sp>
      <p:sp>
        <p:nvSpPr>
          <p:cNvPr id="2969" name="Google Shape;2969;p368"/>
          <p:cNvSpPr txBox="1"/>
          <p:nvPr>
            <p:ph idx="1" type="subTitle"/>
          </p:nvPr>
        </p:nvSpPr>
        <p:spPr>
          <a:xfrm>
            <a:off x="1910513" y="3114300"/>
            <a:ext cx="6216000" cy="898200"/>
          </a:xfrm>
          <a:prstGeom prst="rect">
            <a:avLst/>
          </a:prstGeom>
          <a:noFill/>
          <a:ln>
            <a:noFill/>
          </a:ln>
        </p:spPr>
        <p:txBody>
          <a:bodyPr anchorCtr="0" anchor="t" bIns="68575" lIns="68575" spcFirstLastPara="1" rIns="68575" wrap="square" tIns="68575">
            <a:noAutofit/>
          </a:bodyPr>
          <a:lstStyle/>
          <a:p>
            <a:pPr indent="0" lvl="0" marL="0" marR="0" rtl="0" algn="r">
              <a:lnSpc>
                <a:spcPct val="92000"/>
              </a:lnSpc>
              <a:spcBef>
                <a:spcPts val="500"/>
              </a:spcBef>
              <a:spcAft>
                <a:spcPts val="0"/>
              </a:spcAft>
              <a:buClr>
                <a:schemeClr val="accent1"/>
              </a:buClr>
              <a:buSzPts val="1300"/>
              <a:buFont typeface="Merriweather Sans"/>
              <a:buNone/>
            </a:pPr>
            <a:r>
              <a:rPr b="1" lang="en"/>
              <a:t>Ines Thornburg</a:t>
            </a:r>
            <a:r>
              <a:rPr b="0" i="0" lang="en" sz="1500" u="none" cap="none" strike="noStrike">
                <a:latin typeface="Arial"/>
                <a:ea typeface="Arial"/>
                <a:cs typeface="Arial"/>
                <a:sym typeface="Arial"/>
              </a:rPr>
              <a:t> | </a:t>
            </a:r>
            <a:r>
              <a:rPr lang="en"/>
              <a:t>Director of Customer Success, AMER</a:t>
            </a:r>
            <a:endParaRPr i="1"/>
          </a:p>
        </p:txBody>
      </p:sp>
      <p:pic>
        <p:nvPicPr>
          <p:cNvPr id="2970" name="Google Shape;2970;p368"/>
          <p:cNvPicPr preferRelativeResize="0"/>
          <p:nvPr/>
        </p:nvPicPr>
        <p:blipFill rotWithShape="1">
          <a:blip r:embed="rId3">
            <a:alphaModFix/>
          </a:blip>
          <a:srcRect b="0" l="0" r="0" t="0"/>
          <a:stretch/>
        </p:blipFill>
        <p:spPr>
          <a:xfrm>
            <a:off x="452225" y="450175"/>
            <a:ext cx="2743200" cy="27432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7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5" name="Shape 2975"/>
        <p:cNvGrpSpPr/>
        <p:nvPr/>
      </p:nvGrpSpPr>
      <p:grpSpPr>
        <a:xfrm>
          <a:off x="0" y="0"/>
          <a:ext cx="0" cy="0"/>
          <a:chOff x="0" y="0"/>
          <a:chExt cx="0" cy="0"/>
        </a:xfrm>
      </p:grpSpPr>
      <p:pic>
        <p:nvPicPr>
          <p:cNvPr id="2976" name="Google Shape;2976;p369"/>
          <p:cNvPicPr preferRelativeResize="0"/>
          <p:nvPr/>
        </p:nvPicPr>
        <p:blipFill rotWithShape="1">
          <a:blip r:embed="rId3">
            <a:alphaModFix/>
          </a:blip>
          <a:srcRect b="0" l="0" r="0" t="0"/>
          <a:stretch/>
        </p:blipFill>
        <p:spPr>
          <a:xfrm>
            <a:off x="3681465" y="2087892"/>
            <a:ext cx="2626555" cy="1331494"/>
          </a:xfrm>
          <a:prstGeom prst="rect">
            <a:avLst/>
          </a:prstGeom>
          <a:noFill/>
          <a:ln cap="flat" cmpd="sng" w="9525">
            <a:solidFill>
              <a:srgbClr val="000000"/>
            </a:solidFill>
            <a:prstDash val="solid"/>
            <a:round/>
            <a:headEnd len="sm" w="sm" type="none"/>
            <a:tailEnd len="sm" w="sm" type="none"/>
          </a:ln>
        </p:spPr>
      </p:pic>
      <p:sp>
        <p:nvSpPr>
          <p:cNvPr id="2977" name="Google Shape;2977;p369"/>
          <p:cNvSpPr/>
          <p:nvPr/>
        </p:nvSpPr>
        <p:spPr>
          <a:xfrm>
            <a:off x="3681465" y="2093923"/>
            <a:ext cx="2626555" cy="1316736"/>
          </a:xfrm>
          <a:prstGeom prst="rect">
            <a:avLst/>
          </a:prstGeom>
          <a:solidFill>
            <a:srgbClr val="000000">
              <a:alpha val="60000"/>
            </a:srgbClr>
          </a:solidFill>
          <a:ln cap="flat" cmpd="sng" w="952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2978" name="Google Shape;2978;p369"/>
          <p:cNvGrpSpPr/>
          <p:nvPr/>
        </p:nvGrpSpPr>
        <p:grpSpPr>
          <a:xfrm>
            <a:off x="3591371" y="2024672"/>
            <a:ext cx="2854638" cy="2192619"/>
            <a:chOff x="4788494" y="2497535"/>
            <a:chExt cx="3806184" cy="2923491"/>
          </a:xfrm>
        </p:grpSpPr>
        <p:sp>
          <p:nvSpPr>
            <p:cNvPr id="2979" name="Google Shape;2979;p369"/>
            <p:cNvSpPr txBox="1"/>
            <p:nvPr/>
          </p:nvSpPr>
          <p:spPr>
            <a:xfrm>
              <a:off x="5243415" y="5174726"/>
              <a:ext cx="2782200" cy="246300"/>
            </a:xfrm>
            <a:prstGeom prst="rect">
              <a:avLst/>
            </a:prstGeom>
            <a:no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rPr lang="en" sz="1200">
                  <a:solidFill>
                    <a:schemeClr val="dk1"/>
                  </a:solidFill>
                  <a:latin typeface="Arial"/>
                  <a:ea typeface="Arial"/>
                  <a:cs typeface="Arial"/>
                  <a:sym typeface="Arial"/>
                </a:rPr>
                <a:t>Telemetry | Adoption Metrics</a:t>
              </a:r>
              <a:endParaRPr sz="1200">
                <a:solidFill>
                  <a:schemeClr val="dk1"/>
                </a:solidFill>
                <a:latin typeface="Arial"/>
                <a:ea typeface="Arial"/>
                <a:cs typeface="Arial"/>
                <a:sym typeface="Arial"/>
              </a:endParaRPr>
            </a:p>
            <a:p>
              <a:pPr indent="0" lvl="0" marL="0" marR="0" rtl="0" algn="ctr">
                <a:spcBef>
                  <a:spcPts val="0"/>
                </a:spcBef>
                <a:spcAft>
                  <a:spcPts val="0"/>
                </a:spcAft>
                <a:buNone/>
              </a:pPr>
              <a:r>
                <a:rPr lang="en" sz="1200">
                  <a:solidFill>
                    <a:schemeClr val="dk1"/>
                  </a:solidFill>
                  <a:latin typeface="Arial"/>
                  <a:ea typeface="Arial"/>
                  <a:cs typeface="Arial"/>
                  <a:sym typeface="Arial"/>
                </a:rPr>
                <a:t>Adoption Best Practices</a:t>
              </a:r>
              <a:endParaRPr sz="1100">
                <a:solidFill>
                  <a:schemeClr val="lt1"/>
                </a:solidFill>
                <a:latin typeface="Arial"/>
                <a:ea typeface="Arial"/>
                <a:cs typeface="Arial"/>
                <a:sym typeface="Arial"/>
              </a:endParaRPr>
            </a:p>
          </p:txBody>
        </p:sp>
        <p:sp>
          <p:nvSpPr>
            <p:cNvPr id="2980" name="Google Shape;2980;p369"/>
            <p:cNvSpPr/>
            <p:nvPr/>
          </p:nvSpPr>
          <p:spPr>
            <a:xfrm>
              <a:off x="4788494" y="2497535"/>
              <a:ext cx="3806184" cy="1936501"/>
            </a:xfrm>
            <a:prstGeom prst="roundRect">
              <a:avLst>
                <a:gd fmla="val 10785" name="adj"/>
              </a:avLst>
            </a:prstGeom>
            <a:noFill/>
            <a:ln cap="flat" cmpd="sng" w="9525">
              <a:solidFill>
                <a:srgbClr val="00B050"/>
              </a:solidFill>
              <a:prstDash val="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81" name="Google Shape;2981;p369"/>
            <p:cNvSpPr/>
            <p:nvPr/>
          </p:nvSpPr>
          <p:spPr>
            <a:xfrm rot="-5400000">
              <a:off x="6431029" y="4537327"/>
              <a:ext cx="406861" cy="457200"/>
            </a:xfrm>
            <a:prstGeom prst="rightArrow">
              <a:avLst>
                <a:gd fmla="val 50000" name="adj1"/>
                <a:gd fmla="val 50000" name="adj2"/>
              </a:avLst>
            </a:prstGeom>
            <a:solidFill>
              <a:srgbClr val="3F3F3F"/>
            </a:solid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2982" name="Google Shape;2982;p369"/>
          <p:cNvSpPr txBox="1"/>
          <p:nvPr/>
        </p:nvSpPr>
        <p:spPr>
          <a:xfrm>
            <a:off x="3591371" y="1740825"/>
            <a:ext cx="2854638" cy="230833"/>
          </a:xfrm>
          <a:prstGeom prst="rect">
            <a:avLst/>
          </a:prstGeom>
          <a:noFill/>
          <a:ln cap="flat" cmpd="sng" w="9525">
            <a:solidFill>
              <a:srgbClr val="000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spcBef>
                <a:spcPts val="0"/>
              </a:spcBef>
              <a:spcAft>
                <a:spcPts val="0"/>
              </a:spcAft>
              <a:buNone/>
            </a:pPr>
            <a:r>
              <a:rPr lang="en" sz="1400">
                <a:solidFill>
                  <a:schemeClr val="dk1"/>
                </a:solidFill>
                <a:latin typeface="Arial"/>
                <a:ea typeface="Arial"/>
                <a:cs typeface="Arial"/>
                <a:sym typeface="Arial"/>
              </a:rPr>
              <a:t>Drive FASTER Adoption Journey</a:t>
            </a:r>
            <a:endParaRPr sz="1100">
              <a:solidFill>
                <a:schemeClr val="lt1"/>
              </a:solidFill>
              <a:latin typeface="Arial"/>
              <a:ea typeface="Arial"/>
              <a:cs typeface="Arial"/>
              <a:sym typeface="Arial"/>
            </a:endParaRPr>
          </a:p>
        </p:txBody>
      </p:sp>
      <p:sp>
        <p:nvSpPr>
          <p:cNvPr id="2983" name="Google Shape;2983;p369"/>
          <p:cNvSpPr txBox="1"/>
          <p:nvPr>
            <p:ph type="title"/>
          </p:nvPr>
        </p:nvSpPr>
        <p:spPr>
          <a:xfrm>
            <a:off x="1200" y="86127"/>
            <a:ext cx="9141600" cy="766500"/>
          </a:xfrm>
          <a:prstGeom prst="rect">
            <a:avLst/>
          </a:prstGeom>
          <a:noFill/>
          <a:ln>
            <a:noFill/>
          </a:ln>
        </p:spPr>
        <p:txBody>
          <a:bodyPr anchorCtr="0" anchor="ctr" bIns="0" lIns="0" spcFirstLastPara="1" rIns="0" wrap="square" tIns="61700">
            <a:noAutofit/>
          </a:bodyPr>
          <a:lstStyle/>
          <a:p>
            <a:pPr indent="0" lvl="0" marL="0" rtl="0" algn="ctr">
              <a:lnSpc>
                <a:spcPct val="86000"/>
              </a:lnSpc>
              <a:spcBef>
                <a:spcPts val="0"/>
              </a:spcBef>
              <a:spcAft>
                <a:spcPts val="0"/>
              </a:spcAft>
              <a:buSzPts val="2000"/>
              <a:buNone/>
            </a:pPr>
            <a:r>
              <a:rPr lang="en" sz="2700"/>
              <a:t>Drive More Customer Success: Adoption</a:t>
            </a:r>
            <a:endParaRPr sz="2700"/>
          </a:p>
          <a:p>
            <a:pPr indent="0" lvl="0" marL="0" rtl="0" algn="ctr">
              <a:lnSpc>
                <a:spcPct val="86000"/>
              </a:lnSpc>
              <a:spcBef>
                <a:spcPts val="0"/>
              </a:spcBef>
              <a:spcAft>
                <a:spcPts val="0"/>
              </a:spcAft>
              <a:buSzPts val="2000"/>
              <a:buNone/>
            </a:pPr>
            <a:r>
              <a:rPr b="0" lang="en" sz="1800"/>
              <a:t>Using the Prescriptive Value Path ( PVP- BVA Assest)</a:t>
            </a:r>
            <a:endParaRPr b="0" sz="1800"/>
          </a:p>
        </p:txBody>
      </p:sp>
      <p:sp>
        <p:nvSpPr>
          <p:cNvPr id="2984" name="Google Shape;2984;p369"/>
          <p:cNvSpPr/>
          <p:nvPr/>
        </p:nvSpPr>
        <p:spPr>
          <a:xfrm>
            <a:off x="998228" y="1985677"/>
            <a:ext cx="307395" cy="16793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85" name="Google Shape;2985;p369"/>
          <p:cNvSpPr/>
          <p:nvPr/>
        </p:nvSpPr>
        <p:spPr>
          <a:xfrm>
            <a:off x="606055" y="915386"/>
            <a:ext cx="1577340" cy="318977"/>
          </a:xfrm>
          <a:prstGeom prst="rect">
            <a:avLst/>
          </a:prstGeom>
          <a:solidFill>
            <a:srgbClr val="3F3F3F"/>
          </a:solidFill>
          <a:ln cap="flat" cmpd="sng" w="9525">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LAND</a:t>
            </a:r>
            <a:endParaRPr sz="1100">
              <a:solidFill>
                <a:schemeClr val="lt1"/>
              </a:solidFill>
              <a:latin typeface="Arial"/>
              <a:ea typeface="Arial"/>
              <a:cs typeface="Arial"/>
              <a:sym typeface="Arial"/>
            </a:endParaRPr>
          </a:p>
        </p:txBody>
      </p:sp>
      <p:sp>
        <p:nvSpPr>
          <p:cNvPr id="2986" name="Google Shape;2986;p369"/>
          <p:cNvSpPr/>
          <p:nvPr/>
        </p:nvSpPr>
        <p:spPr>
          <a:xfrm>
            <a:off x="2315810" y="915386"/>
            <a:ext cx="4183380" cy="318977"/>
          </a:xfrm>
          <a:prstGeom prst="rect">
            <a:avLst/>
          </a:prstGeom>
          <a:solidFill>
            <a:srgbClr val="3F3F3F"/>
          </a:solidFill>
          <a:ln cap="flat" cmpd="sng" w="9525">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ADOPT</a:t>
            </a:r>
            <a:endParaRPr sz="1100">
              <a:solidFill>
                <a:schemeClr val="lt1"/>
              </a:solidFill>
              <a:latin typeface="Arial"/>
              <a:ea typeface="Arial"/>
              <a:cs typeface="Arial"/>
              <a:sym typeface="Arial"/>
            </a:endParaRPr>
          </a:p>
        </p:txBody>
      </p:sp>
      <p:sp>
        <p:nvSpPr>
          <p:cNvPr id="2987" name="Google Shape;2987;p369"/>
          <p:cNvSpPr/>
          <p:nvPr/>
        </p:nvSpPr>
        <p:spPr>
          <a:xfrm>
            <a:off x="6612030" y="915386"/>
            <a:ext cx="1097280" cy="318977"/>
          </a:xfrm>
          <a:prstGeom prst="rect">
            <a:avLst/>
          </a:prstGeom>
          <a:solidFill>
            <a:srgbClr val="3F3F3F"/>
          </a:solidFill>
          <a:ln cap="flat" cmpd="sng" w="9525">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EXPAND</a:t>
            </a:r>
            <a:endParaRPr sz="1100">
              <a:solidFill>
                <a:schemeClr val="lt1"/>
              </a:solidFill>
              <a:latin typeface="Arial"/>
              <a:ea typeface="Arial"/>
              <a:cs typeface="Arial"/>
              <a:sym typeface="Arial"/>
            </a:endParaRPr>
          </a:p>
        </p:txBody>
      </p:sp>
      <p:sp>
        <p:nvSpPr>
          <p:cNvPr id="2988" name="Google Shape;2988;p369"/>
          <p:cNvSpPr/>
          <p:nvPr/>
        </p:nvSpPr>
        <p:spPr>
          <a:xfrm>
            <a:off x="7794902" y="926018"/>
            <a:ext cx="1097280" cy="318977"/>
          </a:xfrm>
          <a:prstGeom prst="rect">
            <a:avLst/>
          </a:prstGeom>
          <a:solidFill>
            <a:srgbClr val="3F3F3F"/>
          </a:solidFill>
          <a:ln cap="flat" cmpd="sng" w="9525">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400">
                <a:solidFill>
                  <a:schemeClr val="dk1"/>
                </a:solidFill>
                <a:latin typeface="Arial"/>
                <a:ea typeface="Arial"/>
                <a:cs typeface="Arial"/>
                <a:sym typeface="Arial"/>
              </a:rPr>
              <a:t>RENEW</a:t>
            </a:r>
            <a:endParaRPr sz="1100">
              <a:solidFill>
                <a:schemeClr val="lt1"/>
              </a:solidFill>
              <a:latin typeface="Arial"/>
              <a:ea typeface="Arial"/>
              <a:cs typeface="Arial"/>
              <a:sym typeface="Arial"/>
            </a:endParaRPr>
          </a:p>
        </p:txBody>
      </p:sp>
      <p:sp>
        <p:nvSpPr>
          <p:cNvPr id="2989" name="Google Shape;2989;p369"/>
          <p:cNvSpPr/>
          <p:nvPr/>
        </p:nvSpPr>
        <p:spPr>
          <a:xfrm>
            <a:off x="7790293" y="2125823"/>
            <a:ext cx="1097279" cy="1218175"/>
          </a:xfrm>
          <a:custGeom>
            <a:rect b="b" l="l" r="r" t="t"/>
            <a:pathLst>
              <a:path extrusionOk="0" h="1099431" w="1697247">
                <a:moveTo>
                  <a:pt x="0" y="109943"/>
                </a:moveTo>
                <a:cubicBezTo>
                  <a:pt x="0" y="49223"/>
                  <a:pt x="49223" y="0"/>
                  <a:pt x="109943" y="0"/>
                </a:cubicBezTo>
                <a:lnTo>
                  <a:pt x="1587304" y="0"/>
                </a:lnTo>
                <a:cubicBezTo>
                  <a:pt x="1648024" y="0"/>
                  <a:pt x="1697247" y="49223"/>
                  <a:pt x="1697247" y="109943"/>
                </a:cubicBezTo>
                <a:lnTo>
                  <a:pt x="1697247" y="989488"/>
                </a:lnTo>
                <a:cubicBezTo>
                  <a:pt x="1697247" y="1050208"/>
                  <a:pt x="1648024" y="1099431"/>
                  <a:pt x="1587304" y="1099431"/>
                </a:cubicBezTo>
                <a:lnTo>
                  <a:pt x="109943" y="1099431"/>
                </a:lnTo>
                <a:cubicBezTo>
                  <a:pt x="49223" y="1099431"/>
                  <a:pt x="0" y="1050208"/>
                  <a:pt x="0" y="989488"/>
                </a:cubicBezTo>
                <a:lnTo>
                  <a:pt x="0" y="109943"/>
                </a:lnTo>
                <a:close/>
              </a:path>
            </a:pathLst>
          </a:custGeom>
          <a:solidFill>
            <a:schemeClr val="lt1">
              <a:alpha val="89411"/>
            </a:schemeClr>
          </a:solidFill>
          <a:ln cap="flat" cmpd="sng" w="952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 sz="1200">
                <a:solidFill>
                  <a:schemeClr val="dk1"/>
                </a:solidFill>
                <a:latin typeface="Arial"/>
                <a:ea typeface="Arial"/>
                <a:cs typeface="Arial"/>
                <a:sym typeface="Arial"/>
              </a:rPr>
              <a:t>Ease Renewals</a:t>
            </a:r>
            <a:endParaRPr sz="1100">
              <a:solidFill>
                <a:schemeClr val="lt1"/>
              </a:solidFill>
              <a:latin typeface="Arial"/>
              <a:ea typeface="Arial"/>
              <a:cs typeface="Arial"/>
              <a:sym typeface="Arial"/>
            </a:endParaRPr>
          </a:p>
        </p:txBody>
      </p:sp>
      <p:sp>
        <p:nvSpPr>
          <p:cNvPr id="2990" name="Google Shape;2990;p369"/>
          <p:cNvSpPr/>
          <p:nvPr/>
        </p:nvSpPr>
        <p:spPr>
          <a:xfrm>
            <a:off x="7054032" y="1977700"/>
            <a:ext cx="230818" cy="13556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cxnSp>
        <p:nvCxnSpPr>
          <p:cNvPr id="2991" name="Google Shape;2991;p369"/>
          <p:cNvCxnSpPr>
            <a:stCxn id="2990" idx="0"/>
            <a:endCxn id="2984" idx="0"/>
          </p:cNvCxnSpPr>
          <p:nvPr/>
        </p:nvCxnSpPr>
        <p:spPr>
          <a:xfrm rot="5400000">
            <a:off x="4156691" y="-1026950"/>
            <a:ext cx="8100" cy="6017400"/>
          </a:xfrm>
          <a:prstGeom prst="bentConnector3">
            <a:avLst>
              <a:gd fmla="val -5810674" name="adj1"/>
            </a:avLst>
          </a:prstGeom>
          <a:noFill/>
          <a:ln cap="flat" cmpd="sng" w="28575">
            <a:solidFill>
              <a:schemeClr val="accent1"/>
            </a:solidFill>
            <a:prstDash val="solid"/>
            <a:miter lim="800000"/>
            <a:headEnd len="sm" w="sm" type="none"/>
            <a:tailEnd len="med" w="med" type="triangle"/>
          </a:ln>
        </p:spPr>
      </p:cxnSp>
      <p:sp>
        <p:nvSpPr>
          <p:cNvPr id="2992" name="Google Shape;2992;p369"/>
          <p:cNvSpPr/>
          <p:nvPr/>
        </p:nvSpPr>
        <p:spPr>
          <a:xfrm>
            <a:off x="6568669" y="2126109"/>
            <a:ext cx="1098967" cy="1217620"/>
          </a:xfrm>
          <a:custGeom>
            <a:rect b="b" l="l" r="r" t="t"/>
            <a:pathLst>
              <a:path extrusionOk="0" h="1099431" w="1697247">
                <a:moveTo>
                  <a:pt x="0" y="109943"/>
                </a:moveTo>
                <a:cubicBezTo>
                  <a:pt x="0" y="49223"/>
                  <a:pt x="49223" y="0"/>
                  <a:pt x="109943" y="0"/>
                </a:cubicBezTo>
                <a:lnTo>
                  <a:pt x="1587304" y="0"/>
                </a:lnTo>
                <a:cubicBezTo>
                  <a:pt x="1648024" y="0"/>
                  <a:pt x="1697247" y="49223"/>
                  <a:pt x="1697247" y="109943"/>
                </a:cubicBezTo>
                <a:lnTo>
                  <a:pt x="1697247" y="989488"/>
                </a:lnTo>
                <a:cubicBezTo>
                  <a:pt x="1697247" y="1050208"/>
                  <a:pt x="1648024" y="1099431"/>
                  <a:pt x="1587304" y="1099431"/>
                </a:cubicBezTo>
                <a:lnTo>
                  <a:pt x="109943" y="1099431"/>
                </a:lnTo>
                <a:cubicBezTo>
                  <a:pt x="49223" y="1099431"/>
                  <a:pt x="0" y="1050208"/>
                  <a:pt x="0" y="989488"/>
                </a:cubicBezTo>
                <a:lnTo>
                  <a:pt x="0" y="109943"/>
                </a:lnTo>
                <a:close/>
              </a:path>
            </a:pathLst>
          </a:custGeom>
          <a:solidFill>
            <a:schemeClr val="lt1">
              <a:alpha val="89411"/>
            </a:schemeClr>
          </a:solidFill>
          <a:ln cap="flat" cmpd="sng" w="9525">
            <a:solidFill>
              <a:schemeClr val="accent1"/>
            </a:solidFill>
            <a:prstDash val="solid"/>
            <a:miter lim="800000"/>
            <a:headEnd len="sm" w="sm" type="none"/>
            <a:tailEnd len="sm" w="sm" type="none"/>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lang="en" sz="1200">
                <a:solidFill>
                  <a:schemeClr val="dk1"/>
                </a:solidFill>
                <a:latin typeface="Arial"/>
                <a:ea typeface="Arial"/>
                <a:cs typeface="Arial"/>
                <a:sym typeface="Arial"/>
              </a:rPr>
              <a:t>Drive More Opportunities Faster</a:t>
            </a:r>
            <a:endParaRPr sz="1100">
              <a:solidFill>
                <a:schemeClr val="lt1"/>
              </a:solidFill>
              <a:latin typeface="Arial"/>
              <a:ea typeface="Arial"/>
              <a:cs typeface="Arial"/>
              <a:sym typeface="Arial"/>
            </a:endParaRPr>
          </a:p>
        </p:txBody>
      </p:sp>
      <p:pic>
        <p:nvPicPr>
          <p:cNvPr id="2993" name="Google Shape;2993;p369"/>
          <p:cNvPicPr preferRelativeResize="0"/>
          <p:nvPr/>
        </p:nvPicPr>
        <p:blipFill rotWithShape="1">
          <a:blip r:embed="rId4">
            <a:alphaModFix/>
          </a:blip>
          <a:srcRect b="0" l="0" r="0" t="0"/>
          <a:stretch/>
        </p:blipFill>
        <p:spPr>
          <a:xfrm>
            <a:off x="606056" y="2110829"/>
            <a:ext cx="2854639" cy="1280060"/>
          </a:xfrm>
          <a:prstGeom prst="rect">
            <a:avLst/>
          </a:prstGeom>
          <a:noFill/>
          <a:ln cap="flat" cmpd="sng" w="9525">
            <a:solidFill>
              <a:schemeClr val="accent1"/>
            </a:solidFill>
            <a:prstDash val="solid"/>
            <a:round/>
            <a:headEnd len="sm" w="sm" type="none"/>
            <a:tailEnd len="sm" w="sm" type="none"/>
          </a:ln>
        </p:spPr>
      </p:pic>
      <p:sp>
        <p:nvSpPr>
          <p:cNvPr id="2994" name="Google Shape;2994;p369"/>
          <p:cNvSpPr/>
          <p:nvPr/>
        </p:nvSpPr>
        <p:spPr>
          <a:xfrm>
            <a:off x="1075053" y="3439187"/>
            <a:ext cx="1916700" cy="253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200">
                <a:solidFill>
                  <a:schemeClr val="dk1"/>
                </a:solidFill>
                <a:latin typeface="Arial"/>
                <a:ea typeface="Arial"/>
                <a:cs typeface="Arial"/>
                <a:sym typeface="Arial"/>
              </a:rPr>
              <a:t>Prescriptive Value Path(s)</a:t>
            </a:r>
            <a:endParaRPr sz="1100">
              <a:solidFill>
                <a:schemeClr val="lt1"/>
              </a:solidFill>
              <a:latin typeface="Arial"/>
              <a:ea typeface="Arial"/>
              <a:cs typeface="Arial"/>
              <a:sym typeface="Arial"/>
            </a:endParaRPr>
          </a:p>
        </p:txBody>
      </p:sp>
      <p:grpSp>
        <p:nvGrpSpPr>
          <p:cNvPr id="2995" name="Google Shape;2995;p369"/>
          <p:cNvGrpSpPr/>
          <p:nvPr/>
        </p:nvGrpSpPr>
        <p:grpSpPr>
          <a:xfrm>
            <a:off x="3734684" y="2153136"/>
            <a:ext cx="2509286" cy="1232920"/>
            <a:chOff x="4979578" y="2668821"/>
            <a:chExt cx="3345715" cy="1643893"/>
          </a:xfrm>
        </p:grpSpPr>
        <p:sp>
          <p:nvSpPr>
            <p:cNvPr id="2996" name="Google Shape;2996;p369"/>
            <p:cNvSpPr/>
            <p:nvPr/>
          </p:nvSpPr>
          <p:spPr>
            <a:xfrm>
              <a:off x="4979578" y="2668821"/>
              <a:ext cx="3345715" cy="894525"/>
            </a:xfrm>
            <a:prstGeom prst="rightArrow">
              <a:avLst>
                <a:gd fmla="val 50000" name="adj1"/>
                <a:gd fmla="val 50000" name="adj2"/>
              </a:avLst>
            </a:prstGeom>
            <a:solidFill>
              <a:schemeClr val="dk1">
                <a:alpha val="69411"/>
              </a:schemeClr>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chemeClr val="lt1"/>
                  </a:solidFill>
                  <a:latin typeface="Arial"/>
                  <a:ea typeface="Arial"/>
                  <a:cs typeface="Arial"/>
                  <a:sym typeface="Arial"/>
                </a:rPr>
                <a:t>Human-Touch CSM</a:t>
              </a:r>
              <a:endParaRPr sz="1100">
                <a:solidFill>
                  <a:schemeClr val="lt1"/>
                </a:solidFill>
                <a:latin typeface="Arial"/>
                <a:ea typeface="Arial"/>
                <a:cs typeface="Arial"/>
                <a:sym typeface="Arial"/>
              </a:endParaRPr>
            </a:p>
          </p:txBody>
        </p:sp>
        <p:sp>
          <p:nvSpPr>
            <p:cNvPr id="2997" name="Google Shape;2997;p369"/>
            <p:cNvSpPr/>
            <p:nvPr/>
          </p:nvSpPr>
          <p:spPr>
            <a:xfrm>
              <a:off x="4979578" y="3418189"/>
              <a:ext cx="3345715" cy="894525"/>
            </a:xfrm>
            <a:prstGeom prst="rightArrow">
              <a:avLst>
                <a:gd fmla="val 50000" name="adj1"/>
                <a:gd fmla="val 50000" name="adj2"/>
              </a:avLst>
            </a:prstGeom>
            <a:solidFill>
              <a:schemeClr val="dk1">
                <a:alpha val="69411"/>
              </a:schemeClr>
            </a:solid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200">
                  <a:solidFill>
                    <a:schemeClr val="lt1"/>
                  </a:solidFill>
                  <a:latin typeface="Arial"/>
                  <a:ea typeface="Arial"/>
                  <a:cs typeface="Arial"/>
                  <a:sym typeface="Arial"/>
                </a:rPr>
                <a:t>Digitized CSM</a:t>
              </a:r>
              <a:endParaRPr sz="1100">
                <a:solidFill>
                  <a:schemeClr val="lt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6"/>
                                        </p:tgtEl>
                                        <p:attrNameLst>
                                          <p:attrName>style.visibility</p:attrName>
                                        </p:attrNameLst>
                                      </p:cBhvr>
                                      <p:to>
                                        <p:strVal val="visible"/>
                                      </p:to>
                                    </p:set>
                                    <p:animEffect filter="fade" transition="in">
                                      <p:cBhvr>
                                        <p:cTn dur="500"/>
                                        <p:tgtEl>
                                          <p:spTgt spid="29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5"/>
                                        </p:tgtEl>
                                        <p:attrNameLst>
                                          <p:attrName>style.visibility</p:attrName>
                                        </p:attrNameLst>
                                      </p:cBhvr>
                                      <p:to>
                                        <p:strVal val="visible"/>
                                      </p:to>
                                    </p:set>
                                    <p:animEffect filter="fade" transition="in">
                                      <p:cBhvr>
                                        <p:cTn dur="500"/>
                                        <p:tgtEl>
                                          <p:spTgt spid="2995"/>
                                        </p:tgtEl>
                                      </p:cBhvr>
                                    </p:animEffect>
                                  </p:childTnLst>
                                </p:cTn>
                              </p:par>
                              <p:par>
                                <p:cTn fill="hold" nodeType="withEffect" presetClass="entr" presetID="10" presetSubtype="0">
                                  <p:stCondLst>
                                    <p:cond delay="0"/>
                                  </p:stCondLst>
                                  <p:childTnLst>
                                    <p:set>
                                      <p:cBhvr>
                                        <p:cTn dur="1" fill="hold">
                                          <p:stCondLst>
                                            <p:cond delay="0"/>
                                          </p:stCondLst>
                                        </p:cTn>
                                        <p:tgtEl>
                                          <p:spTgt spid="2977"/>
                                        </p:tgtEl>
                                        <p:attrNameLst>
                                          <p:attrName>style.visibility</p:attrName>
                                        </p:attrNameLst>
                                      </p:cBhvr>
                                      <p:to>
                                        <p:strVal val="visible"/>
                                      </p:to>
                                    </p:set>
                                    <p:animEffect filter="fade" transition="in">
                                      <p:cBhvr>
                                        <p:cTn dur="500"/>
                                        <p:tgtEl>
                                          <p:spTgt spid="29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9"/>
                                        </p:tgtEl>
                                        <p:attrNameLst>
                                          <p:attrName>style.visibility</p:attrName>
                                        </p:attrNameLst>
                                      </p:cBhvr>
                                      <p:to>
                                        <p:strVal val="visible"/>
                                      </p:to>
                                    </p:set>
                                    <p:animEffect filter="fade" transition="in">
                                      <p:cBhvr>
                                        <p:cTn dur="500"/>
                                        <p:tgtEl>
                                          <p:spTgt spid="29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5" name="Shape 2635"/>
        <p:cNvGrpSpPr/>
        <p:nvPr/>
      </p:nvGrpSpPr>
      <p:grpSpPr>
        <a:xfrm>
          <a:off x="0" y="0"/>
          <a:ext cx="0" cy="0"/>
          <a:chOff x="0" y="0"/>
          <a:chExt cx="0" cy="0"/>
        </a:xfrm>
      </p:grpSpPr>
      <p:sp>
        <p:nvSpPr>
          <p:cNvPr id="2636" name="Google Shape;2636;p343"/>
          <p:cNvSpPr txBox="1"/>
          <p:nvPr>
            <p:ph idx="4294967295" type="title"/>
          </p:nvPr>
        </p:nvSpPr>
        <p:spPr>
          <a:xfrm>
            <a:off x="0" y="233363"/>
            <a:ext cx="8461375" cy="331787"/>
          </a:xfrm>
          <a:prstGeom prst="rect">
            <a:avLst/>
          </a:prstGeom>
          <a:noFill/>
          <a:ln>
            <a:noFill/>
          </a:ln>
        </p:spPr>
        <p:txBody>
          <a:bodyPr anchorCtr="0" anchor="t" bIns="68575" lIns="68575" spcFirstLastPara="1" rIns="68575" wrap="square" tIns="68575">
            <a:noAutofit/>
          </a:bodyPr>
          <a:lstStyle/>
          <a:p>
            <a:pPr indent="0" lvl="0" marL="0" marR="0" rtl="0" algn="ctr">
              <a:lnSpc>
                <a:spcPct val="86000"/>
              </a:lnSpc>
              <a:spcBef>
                <a:spcPts val="0"/>
              </a:spcBef>
              <a:spcAft>
                <a:spcPts val="0"/>
              </a:spcAft>
              <a:buClr>
                <a:schemeClr val="lt1"/>
              </a:buClr>
              <a:buSzPts val="1100"/>
              <a:buFont typeface="Arial"/>
              <a:buNone/>
            </a:pPr>
            <a:r>
              <a:rPr b="1" i="0" lang="en" sz="2700" u="none" cap="none" strike="noStrike">
                <a:solidFill>
                  <a:schemeClr val="dk1"/>
                </a:solidFill>
              </a:rPr>
              <a:t>Today’s Agenda</a:t>
            </a:r>
            <a:endParaRPr sz="1100">
              <a:solidFill>
                <a:schemeClr val="dk1"/>
              </a:solidFill>
            </a:endParaRPr>
          </a:p>
        </p:txBody>
      </p:sp>
      <p:graphicFrame>
        <p:nvGraphicFramePr>
          <p:cNvPr id="2637" name="Google Shape;2637;p343"/>
          <p:cNvGraphicFramePr/>
          <p:nvPr/>
        </p:nvGraphicFramePr>
        <p:xfrm>
          <a:off x="420341" y="733208"/>
          <a:ext cx="3000000" cy="3000000"/>
        </p:xfrm>
        <a:graphic>
          <a:graphicData uri="http://schemas.openxmlformats.org/drawingml/2006/table">
            <a:tbl>
              <a:tblPr bandRow="1" firstRow="1">
                <a:noFill/>
                <a:tableStyleId>{749B0C5B-2D53-41AF-A3E5-04AE0A500A44}</a:tableStyleId>
              </a:tblPr>
              <a:tblGrid>
                <a:gridCol w="2566400"/>
                <a:gridCol w="5547900"/>
              </a:tblGrid>
              <a:tr h="205550">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n" sz="1100" u="none" cap="none" strike="noStrike">
                          <a:solidFill>
                            <a:schemeClr val="dk1"/>
                          </a:solidFill>
                        </a:rPr>
                        <a:t>Topic</a:t>
                      </a:r>
                      <a:endParaRPr b="1" sz="1100" u="none" cap="none" strike="noStrike">
                        <a:solidFill>
                          <a:schemeClr val="dk1"/>
                        </a:solidFill>
                      </a:endParaRPr>
                    </a:p>
                  </a:txBody>
                  <a:tcPr marT="19575" marB="19575" marR="39125" marL="39125">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chemeClr val="accent1"/>
                    </a:solidFill>
                  </a:tcPr>
                </a:tc>
                <a:tc>
                  <a:txBody>
                    <a:bodyPr>
                      <a:noAutofit/>
                    </a:bodyPr>
                    <a:lstStyle/>
                    <a:p>
                      <a:pPr indent="0" lvl="0" marL="0" marR="0" rtl="0" algn="l">
                        <a:lnSpc>
                          <a:spcPct val="100000"/>
                        </a:lnSpc>
                        <a:spcBef>
                          <a:spcPts val="0"/>
                        </a:spcBef>
                        <a:spcAft>
                          <a:spcPts val="0"/>
                        </a:spcAft>
                        <a:buClr>
                          <a:srgbClr val="000000"/>
                        </a:buClr>
                        <a:buSzPts val="1400"/>
                        <a:buFont typeface="Arial"/>
                        <a:buNone/>
                      </a:pPr>
                      <a:r>
                        <a:rPr lang="en" sz="1100" u="none" cap="none" strike="noStrike">
                          <a:solidFill>
                            <a:schemeClr val="dk1"/>
                          </a:solidFill>
                        </a:rPr>
                        <a:t>Presenter</a:t>
                      </a:r>
                      <a:endParaRPr b="1" sz="1100" u="none" cap="none" strike="noStrike">
                        <a:solidFill>
                          <a:schemeClr val="dk1"/>
                        </a:solidFill>
                      </a:endParaRPr>
                    </a:p>
                  </a:txBody>
                  <a:tcPr marT="19575" marB="19575" marR="39125" marL="39125">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chemeClr val="accent1"/>
                    </a:solidFill>
                  </a:tcPr>
                </a:tc>
              </a:tr>
              <a:tr h="205550">
                <a:tc>
                  <a:txBody>
                    <a:bodyPr>
                      <a:noAutofit/>
                    </a:bodyPr>
                    <a:lstStyle/>
                    <a:p>
                      <a:pPr indent="0" lvl="0" marL="0" marR="0" rtl="0" algn="l">
                        <a:lnSpc>
                          <a:spcPct val="100000"/>
                        </a:lnSpc>
                        <a:spcBef>
                          <a:spcPts val="0"/>
                        </a:spcBef>
                        <a:spcAft>
                          <a:spcPts val="0"/>
                        </a:spcAft>
                        <a:buClr>
                          <a:srgbClr val="000000"/>
                        </a:buClr>
                        <a:buSzPts val="1200"/>
                        <a:buFont typeface="Arial"/>
                        <a:buNone/>
                      </a:pPr>
                      <a:r>
                        <a:rPr b="1" lang="en" sz="1100">
                          <a:solidFill>
                            <a:schemeClr val="dk1"/>
                          </a:solidFill>
                        </a:rPr>
                        <a:t>Welcome &amp; Agenda</a:t>
                      </a:r>
                      <a:endParaRPr b="1" sz="1100" u="none" cap="none" strike="noStrike">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lt1"/>
                        </a:buClr>
                        <a:buSzPts val="1100"/>
                        <a:buFont typeface="Arial"/>
                        <a:buNone/>
                      </a:pPr>
                      <a:r>
                        <a:rPr b="1" lang="en" sz="1100" u="none" cap="none" strike="noStrike">
                          <a:solidFill>
                            <a:schemeClr val="dk1"/>
                          </a:solidFill>
                        </a:rPr>
                        <a:t>Marva Bailer </a:t>
                      </a:r>
                      <a:r>
                        <a:rPr lang="en" sz="1100" u="none" cap="none" strike="noStrike">
                          <a:solidFill>
                            <a:schemeClr val="dk1"/>
                          </a:solidFill>
                        </a:rPr>
                        <a:t>| </a:t>
                      </a:r>
                      <a:r>
                        <a:rPr lang="en" sz="1100">
                          <a:solidFill>
                            <a:schemeClr val="dk1"/>
                          </a:solidFill>
                        </a:rPr>
                        <a:t>Strategic Advisor, Executive &amp; Digital Engagement</a:t>
                      </a:r>
                      <a:endParaRPr b="0" sz="1100" u="none" cap="none" strike="noStrike">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r h="205550">
                <a:tc>
                  <a:txBody>
                    <a:bodyPr>
                      <a:noAutofit/>
                    </a:bodyPr>
                    <a:lstStyle/>
                    <a:p>
                      <a:pPr indent="0" lvl="0" marL="0" rtl="0" algn="l">
                        <a:spcBef>
                          <a:spcPts val="0"/>
                        </a:spcBef>
                        <a:spcAft>
                          <a:spcPts val="0"/>
                        </a:spcAft>
                        <a:buClr>
                          <a:schemeClr val="lt1"/>
                        </a:buClr>
                        <a:buSzPts val="1200"/>
                        <a:buFont typeface="Arial"/>
                        <a:buNone/>
                      </a:pPr>
                      <a:r>
                        <a:rPr b="1" lang="en" sz="1100">
                          <a:solidFill>
                            <a:schemeClr val="dk1"/>
                          </a:solidFill>
                        </a:rPr>
                        <a:t>Air Cover:  </a:t>
                      </a:r>
                      <a:r>
                        <a:rPr lang="en" sz="1100">
                          <a:solidFill>
                            <a:schemeClr val="dk1"/>
                          </a:solidFill>
                        </a:rPr>
                        <a:t>Thought Leadership Investments for Executive &amp; New Buyer Conversations</a:t>
                      </a:r>
                      <a:endParaRPr sz="1100" u="none" cap="none" strike="noStrike">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sz="1100">
                          <a:solidFill>
                            <a:schemeClr val="dk1"/>
                          </a:solidFill>
                        </a:rPr>
                        <a:t>Marva Bailer</a:t>
                      </a:r>
                      <a:endParaRPr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r h="205550">
                <a:tc>
                  <a:txBody>
                    <a:bodyPr>
                      <a:noAutofit/>
                    </a:bodyPr>
                    <a:lstStyle/>
                    <a:p>
                      <a:pPr indent="0" lvl="0" marL="0" rtl="0" algn="l">
                        <a:spcBef>
                          <a:spcPts val="0"/>
                        </a:spcBef>
                        <a:spcAft>
                          <a:spcPts val="0"/>
                        </a:spcAft>
                        <a:buNone/>
                      </a:pPr>
                      <a:r>
                        <a:rPr lang="en" sz="1100">
                          <a:solidFill>
                            <a:schemeClr val="dk1"/>
                          </a:solidFill>
                        </a:rPr>
                        <a:t>Backstage of the “Dark Data Report”</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sz="1100">
                          <a:solidFill>
                            <a:schemeClr val="dk1"/>
                          </a:solidFill>
                        </a:rPr>
                        <a:t>Interviewer:  Marva Bailer</a:t>
                      </a:r>
                      <a:endParaRPr b="1" sz="1100">
                        <a:solidFill>
                          <a:schemeClr val="dk1"/>
                        </a:solidFill>
                      </a:endParaRPr>
                    </a:p>
                    <a:p>
                      <a:pPr indent="0" lvl="0" marL="0" rtl="0" algn="l">
                        <a:spcBef>
                          <a:spcPts val="0"/>
                        </a:spcBef>
                        <a:spcAft>
                          <a:spcPts val="0"/>
                        </a:spcAft>
                        <a:buClr>
                          <a:schemeClr val="lt1"/>
                        </a:buClr>
                        <a:buSzPts val="800"/>
                        <a:buFont typeface="Arial"/>
                        <a:buNone/>
                      </a:pPr>
                      <a:r>
                        <a:rPr b="1" lang="en" sz="1100">
                          <a:solidFill>
                            <a:schemeClr val="dk1"/>
                          </a:solidFill>
                        </a:rPr>
                        <a:t>Guests:</a:t>
                      </a:r>
                      <a:endParaRPr b="1" sz="1100">
                        <a:solidFill>
                          <a:schemeClr val="dk1"/>
                        </a:solidFill>
                      </a:endParaRPr>
                    </a:p>
                    <a:p>
                      <a:pPr indent="-298450" lvl="0" marL="457200" rtl="0" algn="l">
                        <a:spcBef>
                          <a:spcPts val="0"/>
                        </a:spcBef>
                        <a:spcAft>
                          <a:spcPts val="0"/>
                        </a:spcAft>
                        <a:buClr>
                          <a:schemeClr val="dk1"/>
                        </a:buClr>
                        <a:buSzPts val="1100"/>
                        <a:buChar char="●"/>
                      </a:pPr>
                      <a:r>
                        <a:rPr b="1" lang="en" sz="1100">
                          <a:solidFill>
                            <a:schemeClr val="dk1"/>
                          </a:solidFill>
                        </a:rPr>
                        <a:t>Tom Stilwell </a:t>
                      </a:r>
                      <a:r>
                        <a:rPr lang="en" sz="1100">
                          <a:solidFill>
                            <a:schemeClr val="dk1"/>
                          </a:solidFill>
                        </a:rPr>
                        <a:t>| Senior Director Corporate Communications</a:t>
                      </a:r>
                      <a:endParaRPr sz="1100">
                        <a:solidFill>
                          <a:schemeClr val="dk1"/>
                        </a:solidFill>
                      </a:endParaRPr>
                    </a:p>
                    <a:p>
                      <a:pPr indent="-298450" lvl="0" marL="457200" rtl="0" algn="l">
                        <a:spcBef>
                          <a:spcPts val="0"/>
                        </a:spcBef>
                        <a:spcAft>
                          <a:spcPts val="0"/>
                        </a:spcAft>
                        <a:buClr>
                          <a:schemeClr val="dk1"/>
                        </a:buClr>
                        <a:buSzPts val="1100"/>
                        <a:buChar char="●"/>
                      </a:pPr>
                      <a:r>
                        <a:rPr b="1" lang="en" sz="1100">
                          <a:solidFill>
                            <a:schemeClr val="dk1"/>
                          </a:solidFill>
                        </a:rPr>
                        <a:t>Tom Peterson</a:t>
                      </a:r>
                      <a:r>
                        <a:rPr lang="en" sz="1100">
                          <a:solidFill>
                            <a:schemeClr val="dk1"/>
                          </a:solidFill>
                        </a:rPr>
                        <a:t> | Global Field Strategist</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r h="540225">
                <a:tc>
                  <a:txBody>
                    <a:bodyPr>
                      <a:noAutofit/>
                    </a:bodyPr>
                    <a:lstStyle/>
                    <a:p>
                      <a:pPr indent="0" lvl="0" marL="0" marR="0" rtl="0" algn="l">
                        <a:lnSpc>
                          <a:spcPct val="100000"/>
                        </a:lnSpc>
                        <a:spcBef>
                          <a:spcPts val="0"/>
                        </a:spcBef>
                        <a:spcAft>
                          <a:spcPts val="0"/>
                        </a:spcAft>
                        <a:buClr>
                          <a:srgbClr val="000000"/>
                        </a:buClr>
                        <a:buSzPts val="1200"/>
                        <a:buFont typeface="Arial"/>
                        <a:buNone/>
                      </a:pPr>
                      <a:r>
                        <a:rPr b="1" lang="en" sz="1100">
                          <a:solidFill>
                            <a:schemeClr val="dk1"/>
                          </a:solidFill>
                        </a:rPr>
                        <a:t>New Pipeline Acceleration</a:t>
                      </a:r>
                      <a:r>
                        <a:rPr b="1" lang="en" sz="1100">
                          <a:solidFill>
                            <a:schemeClr val="dk1"/>
                          </a:solidFill>
                        </a:rPr>
                        <a:t>:  </a:t>
                      </a:r>
                      <a:r>
                        <a:rPr lang="en" sz="1100">
                          <a:solidFill>
                            <a:schemeClr val="dk1"/>
                          </a:solidFill>
                        </a:rPr>
                        <a:t>DevOps is a Gold Mine</a:t>
                      </a:r>
                      <a:endParaRPr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rtl="0" algn="l">
                        <a:spcBef>
                          <a:spcPts val="0"/>
                        </a:spcBef>
                        <a:spcAft>
                          <a:spcPts val="0"/>
                        </a:spcAft>
                        <a:buClr>
                          <a:schemeClr val="lt1"/>
                        </a:buClr>
                        <a:buSzPts val="1100"/>
                        <a:buFont typeface="Arial"/>
                        <a:buNone/>
                      </a:pPr>
                      <a:r>
                        <a:rPr b="1" lang="en" sz="1100">
                          <a:solidFill>
                            <a:schemeClr val="dk1"/>
                          </a:solidFill>
                        </a:rPr>
                        <a:t>Andi Mann</a:t>
                      </a:r>
                      <a:r>
                        <a:rPr b="1" lang="en" sz="1100">
                          <a:solidFill>
                            <a:schemeClr val="dk1"/>
                          </a:solidFill>
                        </a:rPr>
                        <a:t> </a:t>
                      </a:r>
                      <a:r>
                        <a:rPr lang="en" sz="1100">
                          <a:solidFill>
                            <a:schemeClr val="dk1"/>
                          </a:solidFill>
                        </a:rPr>
                        <a:t>| Chief Technologist (Top 5 Cloud Experts, Top 50 Cloud Computing Influencers)</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r h="540225">
                <a:tc>
                  <a:txBody>
                    <a:bodyPr>
                      <a:noAutofit/>
                    </a:bodyPr>
                    <a:lstStyle/>
                    <a:p>
                      <a:pPr indent="0" lvl="0" marL="0" rtl="0" algn="l">
                        <a:spcBef>
                          <a:spcPts val="0"/>
                        </a:spcBef>
                        <a:spcAft>
                          <a:spcPts val="0"/>
                        </a:spcAft>
                        <a:buClr>
                          <a:schemeClr val="lt1"/>
                        </a:buClr>
                        <a:buSzPts val="1200"/>
                        <a:buFont typeface="Arial"/>
                        <a:buNone/>
                      </a:pPr>
                      <a:r>
                        <a:rPr b="1" lang="en" sz="1100">
                          <a:solidFill>
                            <a:schemeClr val="dk1"/>
                          </a:solidFill>
                        </a:rPr>
                        <a:t>Acceleration Play</a:t>
                      </a:r>
                      <a:r>
                        <a:rPr b="1" lang="en" sz="1100">
                          <a:solidFill>
                            <a:schemeClr val="dk1"/>
                          </a:solidFill>
                        </a:rPr>
                        <a:t>:  </a:t>
                      </a:r>
                      <a:r>
                        <a:rPr lang="en" sz="1100">
                          <a:solidFill>
                            <a:schemeClr val="dk1"/>
                          </a:solidFill>
                        </a:rPr>
                        <a:t>Data Driven Service Intelligence</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sz="1100">
                          <a:solidFill>
                            <a:schemeClr val="dk1"/>
                          </a:solidFill>
                        </a:rPr>
                        <a:t>Stuart Ainsworth</a:t>
                      </a:r>
                      <a:r>
                        <a:rPr b="1" lang="en" sz="1100">
                          <a:solidFill>
                            <a:schemeClr val="dk1"/>
                          </a:solidFill>
                        </a:rPr>
                        <a:t> </a:t>
                      </a:r>
                      <a:r>
                        <a:rPr lang="en" sz="1100">
                          <a:solidFill>
                            <a:schemeClr val="dk1"/>
                          </a:solidFill>
                        </a:rPr>
                        <a:t>| Specialists Leader - North America</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r h="540225">
                <a:tc>
                  <a:txBody>
                    <a:bodyPr>
                      <a:noAutofit/>
                    </a:bodyPr>
                    <a:lstStyle/>
                    <a:p>
                      <a:pPr indent="0" lvl="0" marL="0" rtl="0" algn="l">
                        <a:spcBef>
                          <a:spcPts val="0"/>
                        </a:spcBef>
                        <a:spcAft>
                          <a:spcPts val="0"/>
                        </a:spcAft>
                        <a:buClr>
                          <a:schemeClr val="lt1"/>
                        </a:buClr>
                        <a:buSzPts val="1200"/>
                        <a:buFont typeface="Arial"/>
                        <a:buNone/>
                      </a:pPr>
                      <a:r>
                        <a:rPr b="1" lang="en" sz="1100">
                          <a:solidFill>
                            <a:schemeClr val="dk1"/>
                          </a:solidFill>
                        </a:rPr>
                        <a:t>“Getting to the Next Deal”</a:t>
                      </a:r>
                      <a:r>
                        <a:rPr b="1" lang="en" sz="1100">
                          <a:solidFill>
                            <a:schemeClr val="dk1"/>
                          </a:solidFill>
                        </a:rPr>
                        <a:t>:  </a:t>
                      </a:r>
                      <a:r>
                        <a:rPr lang="en" sz="1100">
                          <a:solidFill>
                            <a:schemeClr val="dk1"/>
                          </a:solidFill>
                        </a:rPr>
                        <a:t>Humana &amp; FAA Adoption Journey, Next Level of Customer Success </a:t>
                      </a:r>
                      <a:endParaRPr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 sz="1100">
                          <a:solidFill>
                            <a:schemeClr val="dk1"/>
                          </a:solidFill>
                        </a:rPr>
                        <a:t>Ines Thornburg</a:t>
                      </a:r>
                      <a:r>
                        <a:rPr b="1" lang="en" sz="1100">
                          <a:solidFill>
                            <a:schemeClr val="dk1"/>
                          </a:solidFill>
                        </a:rPr>
                        <a:t> </a:t>
                      </a:r>
                      <a:r>
                        <a:rPr lang="en" sz="1100">
                          <a:solidFill>
                            <a:schemeClr val="dk1"/>
                          </a:solidFill>
                        </a:rPr>
                        <a:t>| Director of Customer Success, AMER</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r h="246725">
                <a:tc>
                  <a:txBody>
                    <a:bodyPr>
                      <a:noAutofit/>
                    </a:bodyPr>
                    <a:lstStyle/>
                    <a:p>
                      <a:pPr indent="0" lvl="0" marL="0" marR="0" rtl="0" algn="l">
                        <a:lnSpc>
                          <a:spcPct val="100000"/>
                        </a:lnSpc>
                        <a:spcBef>
                          <a:spcPts val="0"/>
                        </a:spcBef>
                        <a:spcAft>
                          <a:spcPts val="0"/>
                        </a:spcAft>
                        <a:buClr>
                          <a:srgbClr val="000000"/>
                        </a:buClr>
                        <a:buSzPts val="1200"/>
                        <a:buFont typeface="Arial"/>
                        <a:buNone/>
                      </a:pPr>
                      <a:r>
                        <a:rPr b="1" lang="en" sz="1100">
                          <a:solidFill>
                            <a:schemeClr val="dk1"/>
                          </a:solidFill>
                        </a:rPr>
                        <a:t>Wrap-Up:  </a:t>
                      </a:r>
                      <a:r>
                        <a:rPr lang="en" sz="1100">
                          <a:solidFill>
                            <a:schemeClr val="dk1"/>
                          </a:solidFill>
                        </a:rPr>
                        <a:t>Key Dates, Program Launches, Enablement Content, &amp; Marketing Programs</a:t>
                      </a:r>
                      <a:endParaRPr sz="1100" u="none" cap="none" strike="noStrike">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c>
                  <a:txBody>
                    <a:bodyPr>
                      <a:noAutofit/>
                    </a:bodyPr>
                    <a:lstStyle/>
                    <a:p>
                      <a:pPr indent="0" lvl="0" marL="0" rtl="0" algn="l">
                        <a:spcBef>
                          <a:spcPts val="0"/>
                        </a:spcBef>
                        <a:spcAft>
                          <a:spcPts val="0"/>
                        </a:spcAft>
                        <a:buClr>
                          <a:schemeClr val="lt1"/>
                        </a:buClr>
                        <a:buSzPts val="1100"/>
                        <a:buFont typeface="Arial"/>
                        <a:buNone/>
                      </a:pPr>
                      <a:r>
                        <a:rPr b="1" lang="en" sz="1100">
                          <a:solidFill>
                            <a:schemeClr val="dk1"/>
                          </a:solidFill>
                        </a:rPr>
                        <a:t>Marva Bailer</a:t>
                      </a:r>
                      <a:endParaRPr b="1" sz="1100">
                        <a:solidFill>
                          <a:schemeClr val="dk1"/>
                        </a:solidFill>
                      </a:endParaRPr>
                    </a:p>
                  </a:txBody>
                  <a:tcPr marT="19575" marB="19575" marR="39125" marL="39125" anchor="ctr">
                    <a:lnL cap="flat" cmpd="sng" w="1270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tcPr>
                </a:tc>
              </a:tr>
            </a:tbl>
          </a:graphicData>
        </a:graphic>
      </p:graphicFrame>
      <p:sp>
        <p:nvSpPr>
          <p:cNvPr id="2638" name="Google Shape;2638;p343"/>
          <p:cNvSpPr/>
          <p:nvPr/>
        </p:nvSpPr>
        <p:spPr>
          <a:xfrm>
            <a:off x="420347" y="4620291"/>
            <a:ext cx="85719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800" u="none" cap="none" strike="noStrike">
                <a:solidFill>
                  <a:schemeClr val="accent1"/>
                </a:solidFill>
                <a:latin typeface="Arial"/>
                <a:ea typeface="Arial"/>
                <a:cs typeface="Arial"/>
                <a:sym typeface="Arial"/>
              </a:rPr>
              <a:t>Hosts</a:t>
            </a:r>
            <a:r>
              <a:rPr b="1" i="0" lang="en" sz="800" u="none" cap="none" strike="noStrike">
                <a:solidFill>
                  <a:schemeClr val="dk1"/>
                </a:solidFill>
                <a:latin typeface="Arial"/>
                <a:ea typeface="Arial"/>
                <a:cs typeface="Arial"/>
                <a:sym typeface="Arial"/>
              </a:rPr>
              <a:t>:  Christian Smith | </a:t>
            </a:r>
            <a:r>
              <a:rPr b="0" i="0" lang="en" sz="800" u="none" cap="none" strike="noStrike">
                <a:solidFill>
                  <a:schemeClr val="dk1"/>
                </a:solidFill>
                <a:latin typeface="Arial"/>
                <a:ea typeface="Arial"/>
                <a:cs typeface="Arial"/>
                <a:sym typeface="Arial"/>
              </a:rPr>
              <a:t>VP, Americas S</a:t>
            </a:r>
            <a:r>
              <a:rPr lang="en" sz="800">
                <a:solidFill>
                  <a:schemeClr val="dk1"/>
                </a:solidFill>
              </a:rPr>
              <a:t>ales</a:t>
            </a:r>
            <a:r>
              <a:rPr b="0" i="0" lang="en" sz="800" u="none" cap="none" strike="noStrike">
                <a:solidFill>
                  <a:schemeClr val="dk1"/>
                </a:solidFill>
                <a:latin typeface="Arial"/>
                <a:ea typeface="Arial"/>
                <a:cs typeface="Arial"/>
                <a:sym typeface="Arial"/>
              </a:rPr>
              <a:t> &amp; </a:t>
            </a:r>
            <a:r>
              <a:rPr b="1" i="0" lang="en" sz="800" u="none" cap="none" strike="noStrike">
                <a:solidFill>
                  <a:schemeClr val="dk1"/>
                </a:solidFill>
              </a:rPr>
              <a:t>Marva Bailer</a:t>
            </a:r>
            <a:r>
              <a:rPr lang="en" sz="800">
                <a:solidFill>
                  <a:schemeClr val="dk1"/>
                </a:solidFill>
              </a:rPr>
              <a:t> | </a:t>
            </a:r>
            <a:r>
              <a:rPr lang="en" sz="800">
                <a:solidFill>
                  <a:schemeClr val="dk1"/>
                </a:solidFill>
              </a:rPr>
              <a:t>Strategic Advisor, Executive &amp; Digital Engagement</a:t>
            </a:r>
            <a:endParaRPr sz="800">
              <a:solidFill>
                <a:schemeClr val="dk1"/>
              </a:solidFill>
            </a:endParaRPr>
          </a:p>
          <a:p>
            <a:pPr indent="0" lvl="0" marL="0" marR="0" rtl="0" algn="l">
              <a:lnSpc>
                <a:spcPct val="100000"/>
              </a:lnSpc>
              <a:spcBef>
                <a:spcPts val="0"/>
              </a:spcBef>
              <a:spcAft>
                <a:spcPts val="0"/>
              </a:spcAft>
              <a:buNone/>
            </a:pPr>
            <a:r>
              <a:rPr b="1" i="0" lang="en" sz="800" u="none" cap="none" strike="noStrike">
                <a:solidFill>
                  <a:schemeClr val="accent1"/>
                </a:solidFill>
                <a:latin typeface="Arial"/>
                <a:ea typeface="Arial"/>
                <a:cs typeface="Arial"/>
                <a:sym typeface="Arial"/>
              </a:rPr>
              <a:t>Producer</a:t>
            </a:r>
            <a:r>
              <a:rPr b="1" i="0" lang="en" sz="800" u="none" cap="none" strike="noStrike">
                <a:solidFill>
                  <a:schemeClr val="dk1"/>
                </a:solidFill>
                <a:latin typeface="Arial"/>
                <a:ea typeface="Arial"/>
                <a:cs typeface="Arial"/>
                <a:sym typeface="Arial"/>
              </a:rPr>
              <a:t>:  Sarah Marx | </a:t>
            </a:r>
            <a:r>
              <a:rPr b="0" i="0" lang="en" sz="800" u="none" cap="none" strike="noStrike">
                <a:solidFill>
                  <a:schemeClr val="dk1"/>
                </a:solidFill>
                <a:latin typeface="Arial"/>
                <a:ea typeface="Arial"/>
                <a:cs typeface="Arial"/>
                <a:sym typeface="Arial"/>
              </a:rPr>
              <a:t>Program Coordinator - Sales Enablement</a:t>
            </a:r>
            <a:endParaRPr sz="8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2" name="Shape 3002"/>
        <p:cNvGrpSpPr/>
        <p:nvPr/>
      </p:nvGrpSpPr>
      <p:grpSpPr>
        <a:xfrm>
          <a:off x="0" y="0"/>
          <a:ext cx="0" cy="0"/>
          <a:chOff x="0" y="0"/>
          <a:chExt cx="0" cy="0"/>
        </a:xfrm>
      </p:grpSpPr>
      <p:sp>
        <p:nvSpPr>
          <p:cNvPr id="3003" name="Google Shape;3003;p370"/>
          <p:cNvSpPr txBox="1"/>
          <p:nvPr/>
        </p:nvSpPr>
        <p:spPr>
          <a:xfrm>
            <a:off x="228601" y="4781550"/>
            <a:ext cx="3026400" cy="253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000">
                <a:solidFill>
                  <a:schemeClr val="dk1"/>
                </a:solidFill>
                <a:latin typeface="Arial"/>
                <a:ea typeface="Arial"/>
                <a:cs typeface="Arial"/>
                <a:sym typeface="Arial"/>
              </a:rPr>
              <a:t>For internal use only – Splunk Confidential</a:t>
            </a:r>
            <a:endParaRPr sz="1000">
              <a:solidFill>
                <a:schemeClr val="lt1"/>
              </a:solidFill>
              <a:latin typeface="Arial"/>
              <a:ea typeface="Arial"/>
              <a:cs typeface="Arial"/>
              <a:sym typeface="Arial"/>
            </a:endParaRPr>
          </a:p>
        </p:txBody>
      </p:sp>
      <p:sp>
        <p:nvSpPr>
          <p:cNvPr id="3004" name="Google Shape;3004;p370"/>
          <p:cNvSpPr txBox="1"/>
          <p:nvPr>
            <p:ph type="title"/>
          </p:nvPr>
        </p:nvSpPr>
        <p:spPr>
          <a:xfrm>
            <a:off x="1193" y="57150"/>
            <a:ext cx="9141600" cy="642900"/>
          </a:xfrm>
          <a:prstGeom prst="rect">
            <a:avLst/>
          </a:prstGeom>
          <a:noFill/>
          <a:ln>
            <a:noFill/>
          </a:ln>
        </p:spPr>
        <p:txBody>
          <a:bodyPr anchorCtr="0" anchor="ctr" bIns="0" lIns="0" spcFirstLastPara="1" rIns="0" wrap="square" tIns="61700">
            <a:noAutofit/>
          </a:bodyPr>
          <a:lstStyle/>
          <a:p>
            <a:pPr indent="0" lvl="0" marL="0" rtl="0" algn="ctr">
              <a:lnSpc>
                <a:spcPct val="86000"/>
              </a:lnSpc>
              <a:spcBef>
                <a:spcPts val="0"/>
              </a:spcBef>
              <a:spcAft>
                <a:spcPts val="0"/>
              </a:spcAft>
              <a:buSzPts val="2000"/>
              <a:buNone/>
            </a:pPr>
            <a:r>
              <a:rPr lang="en" sz="2700"/>
              <a:t>Fitting Splunk into Monitoring Strategy</a:t>
            </a:r>
            <a:endParaRPr sz="2700">
              <a:solidFill>
                <a:srgbClr val="7F7F7F"/>
              </a:solidFill>
            </a:endParaRPr>
          </a:p>
        </p:txBody>
      </p:sp>
      <p:sp>
        <p:nvSpPr>
          <p:cNvPr id="3005" name="Google Shape;3005;p370"/>
          <p:cNvSpPr txBox="1"/>
          <p:nvPr>
            <p:ph idx="1" type="subTitle"/>
          </p:nvPr>
        </p:nvSpPr>
        <p:spPr>
          <a:xfrm>
            <a:off x="342000" y="649849"/>
            <a:ext cx="8460000" cy="31950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Clr>
                <a:schemeClr val="lt1"/>
              </a:buClr>
              <a:buSzPts val="800"/>
              <a:buNone/>
            </a:pPr>
            <a:r>
              <a:rPr lang="en" sz="1800">
                <a:solidFill>
                  <a:srgbClr val="FFFFFF"/>
                </a:solidFill>
              </a:rPr>
              <a:t>Provides a Perspective on Current/Future Use Cases</a:t>
            </a:r>
            <a:endParaRPr sz="1800">
              <a:solidFill>
                <a:srgbClr val="FFFFFF"/>
              </a:solidFill>
            </a:endParaRPr>
          </a:p>
          <a:p>
            <a:pPr indent="0" lvl="0" marL="0" rtl="0" algn="ctr">
              <a:lnSpc>
                <a:spcPct val="92000"/>
              </a:lnSpc>
              <a:spcBef>
                <a:spcPts val="0"/>
              </a:spcBef>
              <a:spcAft>
                <a:spcPts val="0"/>
              </a:spcAft>
              <a:buClr>
                <a:schemeClr val="lt1"/>
              </a:buClr>
              <a:buSzPts val="800"/>
              <a:buNone/>
            </a:pPr>
            <a:r>
              <a:t/>
            </a:r>
            <a:endParaRPr sz="1800"/>
          </a:p>
          <a:p>
            <a:pPr indent="0" lvl="0" marL="0" rtl="0" algn="ctr">
              <a:lnSpc>
                <a:spcPct val="92000"/>
              </a:lnSpc>
              <a:spcBef>
                <a:spcPts val="0"/>
              </a:spcBef>
              <a:spcAft>
                <a:spcPts val="0"/>
              </a:spcAft>
              <a:buClr>
                <a:schemeClr val="lt1"/>
              </a:buClr>
              <a:buSzPts val="800"/>
              <a:buNone/>
            </a:pPr>
            <a:r>
              <a:t/>
            </a:r>
            <a:endParaRPr sz="1800"/>
          </a:p>
        </p:txBody>
      </p:sp>
      <p:pic>
        <p:nvPicPr>
          <p:cNvPr id="3006" name="Google Shape;3006;p370"/>
          <p:cNvPicPr preferRelativeResize="0"/>
          <p:nvPr/>
        </p:nvPicPr>
        <p:blipFill rotWithShape="1">
          <a:blip r:embed="rId3">
            <a:alphaModFix/>
          </a:blip>
          <a:srcRect b="0" l="0" r="0" t="0"/>
          <a:stretch/>
        </p:blipFill>
        <p:spPr>
          <a:xfrm>
            <a:off x="725700" y="3526925"/>
            <a:ext cx="7484774" cy="1147550"/>
          </a:xfrm>
          <a:prstGeom prst="rect">
            <a:avLst/>
          </a:prstGeom>
          <a:noFill/>
          <a:ln cap="flat" cmpd="sng" w="9525">
            <a:solidFill>
              <a:schemeClr val="accent1"/>
            </a:solidFill>
            <a:prstDash val="solid"/>
            <a:round/>
            <a:headEnd len="sm" w="sm" type="none"/>
            <a:tailEnd len="sm" w="sm" type="none"/>
          </a:ln>
        </p:spPr>
      </p:pic>
      <p:pic>
        <p:nvPicPr>
          <p:cNvPr id="3007" name="Google Shape;3007;p370"/>
          <p:cNvPicPr preferRelativeResize="0"/>
          <p:nvPr/>
        </p:nvPicPr>
        <p:blipFill rotWithShape="1">
          <a:blip r:embed="rId4">
            <a:alphaModFix/>
          </a:blip>
          <a:srcRect b="0" l="0" r="0" t="0"/>
          <a:stretch/>
        </p:blipFill>
        <p:spPr>
          <a:xfrm>
            <a:off x="732500" y="2279825"/>
            <a:ext cx="7484775" cy="1147550"/>
          </a:xfrm>
          <a:prstGeom prst="rect">
            <a:avLst/>
          </a:prstGeom>
          <a:noFill/>
          <a:ln cap="flat" cmpd="sng" w="9525">
            <a:solidFill>
              <a:schemeClr val="accent1"/>
            </a:solidFill>
            <a:prstDash val="solid"/>
            <a:round/>
            <a:headEnd len="sm" w="sm" type="none"/>
            <a:tailEnd len="sm" w="sm" type="none"/>
          </a:ln>
        </p:spPr>
      </p:pic>
      <p:pic>
        <p:nvPicPr>
          <p:cNvPr id="3008" name="Google Shape;3008;p370"/>
          <p:cNvPicPr preferRelativeResize="0"/>
          <p:nvPr/>
        </p:nvPicPr>
        <p:blipFill rotWithShape="1">
          <a:blip r:embed="rId5">
            <a:alphaModFix/>
          </a:blip>
          <a:srcRect b="0" l="0" r="0" t="0"/>
          <a:stretch/>
        </p:blipFill>
        <p:spPr>
          <a:xfrm>
            <a:off x="734476" y="1033150"/>
            <a:ext cx="7480849" cy="1147550"/>
          </a:xfrm>
          <a:prstGeom prst="rect">
            <a:avLst/>
          </a:prstGeom>
          <a:noFill/>
          <a:ln cap="flat" cmpd="sng" w="9525">
            <a:solidFill>
              <a:schemeClr val="accent1"/>
            </a:solidFill>
            <a:prstDash val="solid"/>
            <a:round/>
            <a:headEnd len="sm" w="sm" type="none"/>
            <a:tailEnd len="sm" w="sm" type="none"/>
          </a:ln>
        </p:spPr>
      </p:pic>
      <p:pic>
        <p:nvPicPr>
          <p:cNvPr id="3009" name="Google Shape;3009;p370"/>
          <p:cNvPicPr preferRelativeResize="0"/>
          <p:nvPr/>
        </p:nvPicPr>
        <p:blipFill rotWithShape="1">
          <a:blip r:embed="rId6">
            <a:alphaModFix/>
          </a:blip>
          <a:srcRect b="0" l="0" r="0" t="0"/>
          <a:stretch/>
        </p:blipFill>
        <p:spPr>
          <a:xfrm rot="32">
            <a:off x="287066" y="679292"/>
            <a:ext cx="1278470" cy="3196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4" name="Shape 3014"/>
        <p:cNvGrpSpPr/>
        <p:nvPr/>
      </p:nvGrpSpPr>
      <p:grpSpPr>
        <a:xfrm>
          <a:off x="0" y="0"/>
          <a:ext cx="0" cy="0"/>
          <a:chOff x="0" y="0"/>
          <a:chExt cx="0" cy="0"/>
        </a:xfrm>
      </p:grpSpPr>
      <p:sp>
        <p:nvSpPr>
          <p:cNvPr id="3015" name="Google Shape;3015;p371"/>
          <p:cNvSpPr txBox="1"/>
          <p:nvPr/>
        </p:nvSpPr>
        <p:spPr>
          <a:xfrm>
            <a:off x="228601" y="4781550"/>
            <a:ext cx="3026400" cy="253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000">
                <a:solidFill>
                  <a:schemeClr val="dk1"/>
                </a:solidFill>
                <a:latin typeface="Arial"/>
                <a:ea typeface="Arial"/>
                <a:cs typeface="Arial"/>
                <a:sym typeface="Arial"/>
              </a:rPr>
              <a:t>For internal use only – Splunk Confidential</a:t>
            </a:r>
            <a:endParaRPr sz="1000">
              <a:solidFill>
                <a:schemeClr val="lt1"/>
              </a:solidFill>
              <a:latin typeface="Arial"/>
              <a:ea typeface="Arial"/>
              <a:cs typeface="Arial"/>
              <a:sym typeface="Arial"/>
            </a:endParaRPr>
          </a:p>
        </p:txBody>
      </p:sp>
      <p:sp>
        <p:nvSpPr>
          <p:cNvPr id="3016" name="Google Shape;3016;p371"/>
          <p:cNvSpPr txBox="1"/>
          <p:nvPr>
            <p:ph type="title"/>
          </p:nvPr>
        </p:nvSpPr>
        <p:spPr>
          <a:xfrm>
            <a:off x="1193" y="57150"/>
            <a:ext cx="9141600" cy="642900"/>
          </a:xfrm>
          <a:prstGeom prst="rect">
            <a:avLst/>
          </a:prstGeom>
          <a:noFill/>
          <a:ln>
            <a:noFill/>
          </a:ln>
        </p:spPr>
        <p:txBody>
          <a:bodyPr anchorCtr="0" anchor="ctr" bIns="0" lIns="0" spcFirstLastPara="1" rIns="0" wrap="square" tIns="61700">
            <a:noAutofit/>
          </a:bodyPr>
          <a:lstStyle/>
          <a:p>
            <a:pPr indent="0" lvl="0" marL="0" rtl="0" algn="ctr">
              <a:lnSpc>
                <a:spcPct val="86000"/>
              </a:lnSpc>
              <a:spcBef>
                <a:spcPts val="0"/>
              </a:spcBef>
              <a:spcAft>
                <a:spcPts val="0"/>
              </a:spcAft>
              <a:buSzPts val="2000"/>
              <a:buNone/>
            </a:pPr>
            <a:r>
              <a:rPr lang="en" sz="2700"/>
              <a:t>Fitting Splunk into Monitoring Strategy</a:t>
            </a:r>
            <a:endParaRPr sz="2700">
              <a:solidFill>
                <a:srgbClr val="7F7F7F"/>
              </a:solidFill>
            </a:endParaRPr>
          </a:p>
        </p:txBody>
      </p:sp>
      <p:sp>
        <p:nvSpPr>
          <p:cNvPr id="3017" name="Google Shape;3017;p371"/>
          <p:cNvSpPr txBox="1"/>
          <p:nvPr>
            <p:ph idx="1" type="subTitle"/>
          </p:nvPr>
        </p:nvSpPr>
        <p:spPr>
          <a:xfrm>
            <a:off x="342047" y="660003"/>
            <a:ext cx="8460000" cy="20580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Clr>
                <a:schemeClr val="lt1"/>
              </a:buClr>
              <a:buSzPts val="800"/>
              <a:buNone/>
            </a:pPr>
            <a:r>
              <a:rPr lang="en" sz="1800">
                <a:solidFill>
                  <a:srgbClr val="FFFFFF"/>
                </a:solidFill>
              </a:rPr>
              <a:t>Year 1:  Go-Wide - Monitor Top 50 Critical Apps</a:t>
            </a:r>
            <a:endParaRPr sz="1800">
              <a:solidFill>
                <a:srgbClr val="FFFFFF"/>
              </a:solidFill>
            </a:endParaRPr>
          </a:p>
          <a:p>
            <a:pPr indent="0" lvl="0" marL="0" rtl="0" algn="ctr">
              <a:lnSpc>
                <a:spcPct val="92000"/>
              </a:lnSpc>
              <a:spcBef>
                <a:spcPts val="0"/>
              </a:spcBef>
              <a:spcAft>
                <a:spcPts val="0"/>
              </a:spcAft>
              <a:buClr>
                <a:schemeClr val="lt1"/>
              </a:buClr>
              <a:buSzPts val="800"/>
              <a:buNone/>
            </a:pPr>
            <a:r>
              <a:t/>
            </a:r>
            <a:endParaRPr sz="1800"/>
          </a:p>
          <a:p>
            <a:pPr indent="0" lvl="0" marL="0" rtl="0" algn="ctr">
              <a:lnSpc>
                <a:spcPct val="92000"/>
              </a:lnSpc>
              <a:spcBef>
                <a:spcPts val="0"/>
              </a:spcBef>
              <a:spcAft>
                <a:spcPts val="0"/>
              </a:spcAft>
              <a:buClr>
                <a:schemeClr val="lt1"/>
              </a:buClr>
              <a:buSzPts val="800"/>
              <a:buNone/>
            </a:pPr>
            <a:r>
              <a:t/>
            </a:r>
            <a:endParaRPr sz="1800"/>
          </a:p>
        </p:txBody>
      </p:sp>
      <p:pic>
        <p:nvPicPr>
          <p:cNvPr id="3018" name="Google Shape;3018;p371"/>
          <p:cNvPicPr preferRelativeResize="0"/>
          <p:nvPr/>
        </p:nvPicPr>
        <p:blipFill rotWithShape="1">
          <a:blip r:embed="rId3">
            <a:alphaModFix/>
          </a:blip>
          <a:srcRect b="0" l="0" r="0" t="0"/>
          <a:stretch/>
        </p:blipFill>
        <p:spPr>
          <a:xfrm>
            <a:off x="1" y="1323073"/>
            <a:ext cx="9144001" cy="3109170"/>
          </a:xfrm>
          <a:prstGeom prst="rect">
            <a:avLst/>
          </a:prstGeom>
          <a:noFill/>
          <a:ln>
            <a:noFill/>
          </a:ln>
        </p:spPr>
      </p:pic>
      <p:pic>
        <p:nvPicPr>
          <p:cNvPr id="3019" name="Google Shape;3019;p371"/>
          <p:cNvPicPr preferRelativeResize="0"/>
          <p:nvPr/>
        </p:nvPicPr>
        <p:blipFill rotWithShape="1">
          <a:blip r:embed="rId4">
            <a:alphaModFix/>
          </a:blip>
          <a:srcRect b="0" l="0" r="0" t="0"/>
          <a:stretch/>
        </p:blipFill>
        <p:spPr>
          <a:xfrm rot="32">
            <a:off x="287066" y="679292"/>
            <a:ext cx="1278470" cy="3196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4" name="Shape 3024"/>
        <p:cNvGrpSpPr/>
        <p:nvPr/>
      </p:nvGrpSpPr>
      <p:grpSpPr>
        <a:xfrm>
          <a:off x="0" y="0"/>
          <a:ext cx="0" cy="0"/>
          <a:chOff x="0" y="0"/>
          <a:chExt cx="0" cy="0"/>
        </a:xfrm>
      </p:grpSpPr>
      <p:sp>
        <p:nvSpPr>
          <p:cNvPr id="3025" name="Google Shape;3025;p372"/>
          <p:cNvSpPr txBox="1"/>
          <p:nvPr/>
        </p:nvSpPr>
        <p:spPr>
          <a:xfrm>
            <a:off x="228601" y="4781550"/>
            <a:ext cx="3026400" cy="253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000">
                <a:solidFill>
                  <a:schemeClr val="dk1"/>
                </a:solidFill>
                <a:latin typeface="Arial"/>
                <a:ea typeface="Arial"/>
                <a:cs typeface="Arial"/>
                <a:sym typeface="Arial"/>
              </a:rPr>
              <a:t>For internal use only – Splunk Confidential</a:t>
            </a:r>
            <a:endParaRPr sz="1000">
              <a:solidFill>
                <a:schemeClr val="lt1"/>
              </a:solidFill>
              <a:latin typeface="Arial"/>
              <a:ea typeface="Arial"/>
              <a:cs typeface="Arial"/>
              <a:sym typeface="Arial"/>
            </a:endParaRPr>
          </a:p>
        </p:txBody>
      </p:sp>
      <p:sp>
        <p:nvSpPr>
          <p:cNvPr id="3026" name="Google Shape;3026;p372"/>
          <p:cNvSpPr txBox="1"/>
          <p:nvPr>
            <p:ph type="title"/>
          </p:nvPr>
        </p:nvSpPr>
        <p:spPr>
          <a:xfrm>
            <a:off x="1193" y="57150"/>
            <a:ext cx="9141600" cy="642900"/>
          </a:xfrm>
          <a:prstGeom prst="rect">
            <a:avLst/>
          </a:prstGeom>
          <a:noFill/>
          <a:ln>
            <a:noFill/>
          </a:ln>
        </p:spPr>
        <p:txBody>
          <a:bodyPr anchorCtr="0" anchor="ctr" bIns="0" lIns="0" spcFirstLastPara="1" rIns="0" wrap="square" tIns="61700">
            <a:noAutofit/>
          </a:bodyPr>
          <a:lstStyle/>
          <a:p>
            <a:pPr indent="0" lvl="0" marL="0" rtl="0" algn="ctr">
              <a:lnSpc>
                <a:spcPct val="86000"/>
              </a:lnSpc>
              <a:spcBef>
                <a:spcPts val="0"/>
              </a:spcBef>
              <a:spcAft>
                <a:spcPts val="0"/>
              </a:spcAft>
              <a:buSzPts val="2000"/>
              <a:buNone/>
            </a:pPr>
            <a:r>
              <a:rPr lang="en" sz="2700"/>
              <a:t>Customer Success Plan</a:t>
            </a:r>
            <a:endParaRPr sz="2700">
              <a:solidFill>
                <a:srgbClr val="7F7F7F"/>
              </a:solidFill>
            </a:endParaRPr>
          </a:p>
        </p:txBody>
      </p:sp>
      <p:pic>
        <p:nvPicPr>
          <p:cNvPr id="3027" name="Google Shape;3027;p372"/>
          <p:cNvPicPr preferRelativeResize="0"/>
          <p:nvPr/>
        </p:nvPicPr>
        <p:blipFill rotWithShape="1">
          <a:blip r:embed="rId3">
            <a:alphaModFix/>
          </a:blip>
          <a:srcRect b="0" l="0" r="0" t="0"/>
          <a:stretch/>
        </p:blipFill>
        <p:spPr>
          <a:xfrm>
            <a:off x="1097863" y="1095741"/>
            <a:ext cx="7079274" cy="3608260"/>
          </a:xfrm>
          <a:prstGeom prst="rect">
            <a:avLst/>
          </a:prstGeom>
          <a:noFill/>
          <a:ln>
            <a:noFill/>
          </a:ln>
        </p:spPr>
      </p:pic>
      <p:sp>
        <p:nvSpPr>
          <p:cNvPr id="3028" name="Google Shape;3028;p372"/>
          <p:cNvSpPr txBox="1"/>
          <p:nvPr>
            <p:ph idx="1" type="subTitle"/>
          </p:nvPr>
        </p:nvSpPr>
        <p:spPr>
          <a:xfrm>
            <a:off x="342050" y="622348"/>
            <a:ext cx="8460000" cy="31950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Clr>
                <a:schemeClr val="lt1"/>
              </a:buClr>
              <a:buSzPts val="800"/>
              <a:buNone/>
            </a:pPr>
            <a:r>
              <a:rPr lang="en" sz="1800">
                <a:solidFill>
                  <a:srgbClr val="FFFFFF"/>
                </a:solidFill>
              </a:rPr>
              <a:t>PVP Results | 2019 Use Cases</a:t>
            </a:r>
            <a:endParaRPr sz="1800">
              <a:solidFill>
                <a:srgbClr val="FFFFFF"/>
              </a:solidFill>
            </a:endParaRPr>
          </a:p>
        </p:txBody>
      </p:sp>
      <p:pic>
        <p:nvPicPr>
          <p:cNvPr id="3029" name="Google Shape;3029;p372"/>
          <p:cNvPicPr preferRelativeResize="0"/>
          <p:nvPr/>
        </p:nvPicPr>
        <p:blipFill rotWithShape="1">
          <a:blip r:embed="rId4">
            <a:alphaModFix/>
          </a:blip>
          <a:srcRect b="0" l="0" r="0" t="0"/>
          <a:stretch/>
        </p:blipFill>
        <p:spPr>
          <a:xfrm rot="32">
            <a:off x="287066" y="679292"/>
            <a:ext cx="1278470" cy="3196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3" name="Shape 3033"/>
        <p:cNvGrpSpPr/>
        <p:nvPr/>
      </p:nvGrpSpPr>
      <p:grpSpPr>
        <a:xfrm>
          <a:off x="0" y="0"/>
          <a:ext cx="0" cy="0"/>
          <a:chOff x="0" y="0"/>
          <a:chExt cx="0" cy="0"/>
        </a:xfrm>
      </p:grpSpPr>
      <p:sp>
        <p:nvSpPr>
          <p:cNvPr id="3034" name="Google Shape;3034;p373"/>
          <p:cNvSpPr txBox="1"/>
          <p:nvPr>
            <p:ph type="title"/>
          </p:nvPr>
        </p:nvSpPr>
        <p:spPr>
          <a:xfrm>
            <a:off x="342047" y="232795"/>
            <a:ext cx="8460000" cy="3327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lt1"/>
              </a:buClr>
              <a:buSzPts val="800"/>
              <a:buFont typeface="Arial"/>
              <a:buNone/>
            </a:pPr>
            <a:r>
              <a:rPr lang="en">
                <a:solidFill>
                  <a:schemeClr val="dk1"/>
                </a:solidFill>
              </a:rPr>
              <a:t>Success Planning:  ITOA Use Case</a:t>
            </a:r>
            <a:endParaRPr>
              <a:solidFill>
                <a:schemeClr val="dk1"/>
              </a:solidFill>
            </a:endParaRPr>
          </a:p>
          <a:p>
            <a:pPr indent="0" lvl="0" marL="0" rtl="0" algn="ctr">
              <a:lnSpc>
                <a:spcPct val="86000"/>
              </a:lnSpc>
              <a:spcBef>
                <a:spcPts val="0"/>
              </a:spcBef>
              <a:spcAft>
                <a:spcPts val="0"/>
              </a:spcAft>
              <a:buClr>
                <a:schemeClr val="dk1"/>
              </a:buClr>
              <a:buSzPts val="1100"/>
              <a:buFont typeface="Arial"/>
              <a:buNone/>
            </a:pPr>
            <a:r>
              <a:t/>
            </a:r>
            <a:endParaRPr/>
          </a:p>
        </p:txBody>
      </p:sp>
      <p:sp>
        <p:nvSpPr>
          <p:cNvPr id="3035" name="Google Shape;3035;p373"/>
          <p:cNvSpPr/>
          <p:nvPr/>
        </p:nvSpPr>
        <p:spPr>
          <a:xfrm>
            <a:off x="363474" y="1371600"/>
            <a:ext cx="1371600" cy="20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100">
                <a:solidFill>
                  <a:srgbClr val="FFFFFF"/>
                </a:solidFill>
                <a:latin typeface="Arial"/>
                <a:ea typeface="Arial"/>
                <a:cs typeface="Arial"/>
                <a:sym typeface="Arial"/>
              </a:rPr>
              <a:t>Urgency Not Set</a:t>
            </a:r>
            <a:endParaRPr sz="1400">
              <a:solidFill>
                <a:srgbClr val="FFFFFF"/>
              </a:solidFill>
              <a:latin typeface="Arial"/>
              <a:ea typeface="Arial"/>
              <a:cs typeface="Arial"/>
              <a:sym typeface="Arial"/>
            </a:endParaRPr>
          </a:p>
        </p:txBody>
      </p:sp>
      <p:sp>
        <p:nvSpPr>
          <p:cNvPr id="3036" name="Google Shape;3036;p373"/>
          <p:cNvSpPr/>
          <p:nvPr/>
        </p:nvSpPr>
        <p:spPr>
          <a:xfrm>
            <a:off x="2263140" y="1371600"/>
            <a:ext cx="8916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Capability Level</a:t>
            </a:r>
            <a:endParaRPr sz="1400">
              <a:solidFill>
                <a:srgbClr val="FFFFFF"/>
              </a:solidFill>
              <a:latin typeface="Arial"/>
              <a:ea typeface="Arial"/>
              <a:cs typeface="Arial"/>
              <a:sym typeface="Arial"/>
            </a:endParaRPr>
          </a:p>
        </p:txBody>
      </p:sp>
      <p:sp>
        <p:nvSpPr>
          <p:cNvPr id="3037" name="Google Shape;3037;p373"/>
          <p:cNvSpPr/>
          <p:nvPr/>
        </p:nvSpPr>
        <p:spPr>
          <a:xfrm>
            <a:off x="4128516" y="1371600"/>
            <a:ext cx="16458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Maturity Levels to be Addressed</a:t>
            </a:r>
            <a:endParaRPr sz="1400">
              <a:solidFill>
                <a:srgbClr val="FFFFFF"/>
              </a:solidFill>
              <a:latin typeface="Arial"/>
              <a:ea typeface="Arial"/>
              <a:cs typeface="Arial"/>
              <a:sym typeface="Arial"/>
            </a:endParaRPr>
          </a:p>
        </p:txBody>
      </p:sp>
      <p:sp>
        <p:nvSpPr>
          <p:cNvPr id="3038" name="Google Shape;3038;p373"/>
          <p:cNvSpPr/>
          <p:nvPr/>
        </p:nvSpPr>
        <p:spPr>
          <a:xfrm>
            <a:off x="7002018" y="1371600"/>
            <a:ext cx="10629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Value Path</a:t>
            </a:r>
            <a:endParaRPr sz="1400">
              <a:solidFill>
                <a:srgbClr val="FFFFFF"/>
              </a:solidFill>
              <a:latin typeface="Arial"/>
              <a:ea typeface="Arial"/>
              <a:cs typeface="Arial"/>
              <a:sym typeface="Arial"/>
            </a:endParaRPr>
          </a:p>
        </p:txBody>
      </p:sp>
      <p:sp>
        <p:nvSpPr>
          <p:cNvPr id="3039" name="Google Shape;3039;p373"/>
          <p:cNvSpPr/>
          <p:nvPr/>
        </p:nvSpPr>
        <p:spPr>
          <a:xfrm>
            <a:off x="370332" y="1584198"/>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0" name="Google Shape;3040;p373"/>
          <p:cNvSpPr/>
          <p:nvPr/>
        </p:nvSpPr>
        <p:spPr>
          <a:xfrm>
            <a:off x="370332" y="1584198"/>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1" name="Google Shape;3041;p373"/>
          <p:cNvSpPr/>
          <p:nvPr/>
        </p:nvSpPr>
        <p:spPr>
          <a:xfrm>
            <a:off x="370332" y="1611630"/>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Application Release Analytics</a:t>
            </a:r>
            <a:endParaRPr sz="1400">
              <a:solidFill>
                <a:schemeClr val="lt1"/>
              </a:solidFill>
              <a:latin typeface="Arial"/>
              <a:ea typeface="Arial"/>
              <a:cs typeface="Arial"/>
              <a:sym typeface="Arial"/>
            </a:endParaRPr>
          </a:p>
        </p:txBody>
      </p:sp>
      <p:sp>
        <p:nvSpPr>
          <p:cNvPr id="3042" name="Google Shape;3042;p373"/>
          <p:cNvSpPr/>
          <p:nvPr/>
        </p:nvSpPr>
        <p:spPr>
          <a:xfrm>
            <a:off x="2331720" y="1639062"/>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3" name="Google Shape;3043;p373"/>
          <p:cNvSpPr/>
          <p:nvPr/>
        </p:nvSpPr>
        <p:spPr>
          <a:xfrm>
            <a:off x="4203954" y="1611630"/>
            <a:ext cx="514200" cy="150900"/>
          </a:xfrm>
          <a:prstGeom prst="roundRect">
            <a:avLst>
              <a:gd fmla="val 4545455" name="adj"/>
            </a:avLst>
          </a:prstGeom>
          <a:noFill/>
          <a:ln cap="flat" cmpd="sng" w="25400">
            <a:solidFill>
              <a:srgbClr val="0F7BB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4" name="Google Shape;3044;p373"/>
          <p:cNvSpPr/>
          <p:nvPr/>
        </p:nvSpPr>
        <p:spPr>
          <a:xfrm>
            <a:off x="4203954" y="161163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F7BB8"/>
                </a:solidFill>
                <a:latin typeface="Arial"/>
                <a:ea typeface="Arial"/>
                <a:cs typeface="Arial"/>
                <a:sym typeface="Arial"/>
              </a:rPr>
              <a:t>Level 1</a:t>
            </a:r>
            <a:endParaRPr sz="1400">
              <a:solidFill>
                <a:schemeClr val="lt1"/>
              </a:solidFill>
              <a:latin typeface="Arial"/>
              <a:ea typeface="Arial"/>
              <a:cs typeface="Arial"/>
              <a:sym typeface="Arial"/>
            </a:endParaRPr>
          </a:p>
        </p:txBody>
      </p:sp>
      <p:sp>
        <p:nvSpPr>
          <p:cNvPr id="3045" name="Google Shape;3045;p373"/>
          <p:cNvSpPr/>
          <p:nvPr/>
        </p:nvSpPr>
        <p:spPr>
          <a:xfrm>
            <a:off x="4821174" y="1611630"/>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6" name="Google Shape;3046;p373"/>
          <p:cNvSpPr/>
          <p:nvPr/>
        </p:nvSpPr>
        <p:spPr>
          <a:xfrm>
            <a:off x="4821174" y="161163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047" name="Google Shape;3047;p373"/>
          <p:cNvSpPr/>
          <p:nvPr/>
        </p:nvSpPr>
        <p:spPr>
          <a:xfrm>
            <a:off x="5438394" y="1611630"/>
            <a:ext cx="514200" cy="150900"/>
          </a:xfrm>
          <a:prstGeom prst="roundRect">
            <a:avLst>
              <a:gd fmla="val 4545455" name="adj"/>
            </a:avLst>
          </a:prstGeom>
          <a:noFill/>
          <a:ln cap="flat" cmpd="sng" w="25400">
            <a:solidFill>
              <a:srgbClr val="65A63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48" name="Google Shape;3048;p373"/>
          <p:cNvSpPr/>
          <p:nvPr/>
        </p:nvSpPr>
        <p:spPr>
          <a:xfrm>
            <a:off x="5438394" y="161163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65A637"/>
                </a:solidFill>
                <a:latin typeface="Arial"/>
                <a:ea typeface="Arial"/>
                <a:cs typeface="Arial"/>
                <a:sym typeface="Arial"/>
              </a:rPr>
              <a:t>Level 3</a:t>
            </a:r>
            <a:endParaRPr sz="1400">
              <a:solidFill>
                <a:schemeClr val="lt1"/>
              </a:solidFill>
              <a:latin typeface="Arial"/>
              <a:ea typeface="Arial"/>
              <a:cs typeface="Arial"/>
              <a:sym typeface="Arial"/>
            </a:endParaRPr>
          </a:p>
        </p:txBody>
      </p:sp>
      <p:sp>
        <p:nvSpPr>
          <p:cNvPr id="3049" name="Google Shape;3049;p373"/>
          <p:cNvSpPr/>
          <p:nvPr/>
        </p:nvSpPr>
        <p:spPr>
          <a:xfrm>
            <a:off x="6055614" y="1611630"/>
            <a:ext cx="514200" cy="150900"/>
          </a:xfrm>
          <a:prstGeom prst="roundRect">
            <a:avLst>
              <a:gd fmla="val 4545455" name="adj"/>
            </a:avLst>
          </a:prstGeom>
          <a:noFill/>
          <a:ln cap="flat" cmpd="sng" w="25400">
            <a:solidFill>
              <a:srgbClr val="357F2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0" name="Google Shape;3050;p373"/>
          <p:cNvSpPr/>
          <p:nvPr/>
        </p:nvSpPr>
        <p:spPr>
          <a:xfrm>
            <a:off x="6055614" y="161163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357F20"/>
                </a:solidFill>
                <a:latin typeface="Arial"/>
                <a:ea typeface="Arial"/>
                <a:cs typeface="Arial"/>
                <a:sym typeface="Arial"/>
              </a:rPr>
              <a:t>Level 4</a:t>
            </a:r>
            <a:endParaRPr sz="1400">
              <a:solidFill>
                <a:schemeClr val="lt1"/>
              </a:solidFill>
              <a:latin typeface="Arial"/>
              <a:ea typeface="Arial"/>
              <a:cs typeface="Arial"/>
              <a:sym typeface="Arial"/>
            </a:endParaRPr>
          </a:p>
        </p:txBody>
      </p:sp>
      <p:sp>
        <p:nvSpPr>
          <p:cNvPr id="3051" name="Google Shape;3051;p373"/>
          <p:cNvSpPr/>
          <p:nvPr/>
        </p:nvSpPr>
        <p:spPr>
          <a:xfrm>
            <a:off x="7002018" y="1618488"/>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Application Analytics</a:t>
            </a:r>
            <a:endParaRPr sz="1400">
              <a:solidFill>
                <a:schemeClr val="lt1"/>
              </a:solidFill>
              <a:latin typeface="Arial"/>
              <a:ea typeface="Arial"/>
              <a:cs typeface="Arial"/>
              <a:sym typeface="Arial"/>
            </a:endParaRPr>
          </a:p>
        </p:txBody>
      </p:sp>
      <p:sp>
        <p:nvSpPr>
          <p:cNvPr id="3052" name="Google Shape;3052;p373"/>
          <p:cNvSpPr/>
          <p:nvPr/>
        </p:nvSpPr>
        <p:spPr>
          <a:xfrm>
            <a:off x="370332" y="1865376"/>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3" name="Google Shape;3053;p373"/>
          <p:cNvSpPr/>
          <p:nvPr/>
        </p:nvSpPr>
        <p:spPr>
          <a:xfrm>
            <a:off x="370332" y="1865376"/>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4" name="Google Shape;3054;p373"/>
          <p:cNvSpPr/>
          <p:nvPr/>
        </p:nvSpPr>
        <p:spPr>
          <a:xfrm>
            <a:off x="370332" y="1892808"/>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Application Lifecycle Analytics</a:t>
            </a:r>
            <a:endParaRPr sz="1400">
              <a:solidFill>
                <a:schemeClr val="lt1"/>
              </a:solidFill>
              <a:latin typeface="Arial"/>
              <a:ea typeface="Arial"/>
              <a:cs typeface="Arial"/>
              <a:sym typeface="Arial"/>
            </a:endParaRPr>
          </a:p>
        </p:txBody>
      </p:sp>
      <p:sp>
        <p:nvSpPr>
          <p:cNvPr id="3055" name="Google Shape;3055;p373"/>
          <p:cNvSpPr/>
          <p:nvPr/>
        </p:nvSpPr>
        <p:spPr>
          <a:xfrm>
            <a:off x="2331720" y="1920240"/>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6" name="Google Shape;3056;p373"/>
          <p:cNvSpPr/>
          <p:nvPr/>
        </p:nvSpPr>
        <p:spPr>
          <a:xfrm>
            <a:off x="4203954" y="1892808"/>
            <a:ext cx="514200" cy="150900"/>
          </a:xfrm>
          <a:prstGeom prst="roundRect">
            <a:avLst>
              <a:gd fmla="val 4545455" name="adj"/>
            </a:avLst>
          </a:prstGeom>
          <a:noFill/>
          <a:ln cap="flat" cmpd="sng" w="25400">
            <a:solidFill>
              <a:srgbClr val="0F7BB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7" name="Google Shape;3057;p373"/>
          <p:cNvSpPr/>
          <p:nvPr/>
        </p:nvSpPr>
        <p:spPr>
          <a:xfrm>
            <a:off x="4203954" y="1892808"/>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F7BB8"/>
                </a:solidFill>
                <a:latin typeface="Arial"/>
                <a:ea typeface="Arial"/>
                <a:cs typeface="Arial"/>
                <a:sym typeface="Arial"/>
              </a:rPr>
              <a:t>Level 1</a:t>
            </a:r>
            <a:endParaRPr sz="1400">
              <a:solidFill>
                <a:schemeClr val="lt1"/>
              </a:solidFill>
              <a:latin typeface="Arial"/>
              <a:ea typeface="Arial"/>
              <a:cs typeface="Arial"/>
              <a:sym typeface="Arial"/>
            </a:endParaRPr>
          </a:p>
        </p:txBody>
      </p:sp>
      <p:sp>
        <p:nvSpPr>
          <p:cNvPr id="3058" name="Google Shape;3058;p373"/>
          <p:cNvSpPr/>
          <p:nvPr/>
        </p:nvSpPr>
        <p:spPr>
          <a:xfrm>
            <a:off x="4821174" y="1892808"/>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59" name="Google Shape;3059;p373"/>
          <p:cNvSpPr/>
          <p:nvPr/>
        </p:nvSpPr>
        <p:spPr>
          <a:xfrm>
            <a:off x="4821174" y="1892808"/>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060" name="Google Shape;3060;p373"/>
          <p:cNvSpPr/>
          <p:nvPr/>
        </p:nvSpPr>
        <p:spPr>
          <a:xfrm>
            <a:off x="5438394" y="1892808"/>
            <a:ext cx="514200" cy="150900"/>
          </a:xfrm>
          <a:prstGeom prst="roundRect">
            <a:avLst>
              <a:gd fmla="val 4545455" name="adj"/>
            </a:avLst>
          </a:prstGeom>
          <a:noFill/>
          <a:ln cap="flat" cmpd="sng" w="25400">
            <a:solidFill>
              <a:srgbClr val="65A63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1" name="Google Shape;3061;p373"/>
          <p:cNvSpPr/>
          <p:nvPr/>
        </p:nvSpPr>
        <p:spPr>
          <a:xfrm>
            <a:off x="5438394" y="1892808"/>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65A637"/>
                </a:solidFill>
                <a:latin typeface="Arial"/>
                <a:ea typeface="Arial"/>
                <a:cs typeface="Arial"/>
                <a:sym typeface="Arial"/>
              </a:rPr>
              <a:t>Level 3</a:t>
            </a:r>
            <a:endParaRPr sz="1400">
              <a:solidFill>
                <a:schemeClr val="lt1"/>
              </a:solidFill>
              <a:latin typeface="Arial"/>
              <a:ea typeface="Arial"/>
              <a:cs typeface="Arial"/>
              <a:sym typeface="Arial"/>
            </a:endParaRPr>
          </a:p>
        </p:txBody>
      </p:sp>
      <p:sp>
        <p:nvSpPr>
          <p:cNvPr id="3062" name="Google Shape;3062;p373"/>
          <p:cNvSpPr/>
          <p:nvPr/>
        </p:nvSpPr>
        <p:spPr>
          <a:xfrm>
            <a:off x="6055614" y="1892808"/>
            <a:ext cx="514200" cy="150900"/>
          </a:xfrm>
          <a:prstGeom prst="roundRect">
            <a:avLst>
              <a:gd fmla="val 4545455" name="adj"/>
            </a:avLst>
          </a:prstGeom>
          <a:noFill/>
          <a:ln cap="flat" cmpd="sng" w="25400">
            <a:solidFill>
              <a:srgbClr val="357F2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63" name="Google Shape;3063;p373"/>
          <p:cNvSpPr/>
          <p:nvPr/>
        </p:nvSpPr>
        <p:spPr>
          <a:xfrm>
            <a:off x="6055614" y="1892808"/>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357F20"/>
                </a:solidFill>
                <a:latin typeface="Arial"/>
                <a:ea typeface="Arial"/>
                <a:cs typeface="Arial"/>
                <a:sym typeface="Arial"/>
              </a:rPr>
              <a:t>Level 4</a:t>
            </a:r>
            <a:endParaRPr sz="1400">
              <a:solidFill>
                <a:schemeClr val="lt1"/>
              </a:solidFill>
              <a:latin typeface="Arial"/>
              <a:ea typeface="Arial"/>
              <a:cs typeface="Arial"/>
              <a:sym typeface="Arial"/>
            </a:endParaRPr>
          </a:p>
        </p:txBody>
      </p:sp>
      <p:sp>
        <p:nvSpPr>
          <p:cNvPr id="3064" name="Google Shape;3064;p373"/>
          <p:cNvSpPr/>
          <p:nvPr/>
        </p:nvSpPr>
        <p:spPr>
          <a:xfrm>
            <a:off x="7002018" y="1899666"/>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Application Analytics</a:t>
            </a:r>
            <a:endParaRPr sz="1400">
              <a:solidFill>
                <a:schemeClr val="lt1"/>
              </a:solidFill>
              <a:latin typeface="Arial"/>
              <a:ea typeface="Arial"/>
              <a:cs typeface="Arial"/>
              <a:sym typeface="Arial"/>
            </a:endParaRPr>
          </a:p>
        </p:txBody>
      </p:sp>
      <p:sp>
        <p:nvSpPr>
          <p:cNvPr id="3065" name="Google Shape;3065;p373"/>
          <p:cNvSpPr/>
          <p:nvPr/>
        </p:nvSpPr>
        <p:spPr>
          <a:xfrm>
            <a:off x="363474" y="2249424"/>
            <a:ext cx="1371600" cy="20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100">
                <a:solidFill>
                  <a:srgbClr val="FFFFFF"/>
                </a:solidFill>
                <a:latin typeface="Arial"/>
                <a:ea typeface="Arial"/>
                <a:cs typeface="Arial"/>
                <a:sym typeface="Arial"/>
              </a:rPr>
              <a:t>Immediate</a:t>
            </a:r>
            <a:endParaRPr sz="1400">
              <a:solidFill>
                <a:srgbClr val="FFFFFF"/>
              </a:solidFill>
              <a:latin typeface="Arial"/>
              <a:ea typeface="Arial"/>
              <a:cs typeface="Arial"/>
              <a:sym typeface="Arial"/>
            </a:endParaRPr>
          </a:p>
        </p:txBody>
      </p:sp>
      <p:sp>
        <p:nvSpPr>
          <p:cNvPr id="3066" name="Google Shape;3066;p373"/>
          <p:cNvSpPr/>
          <p:nvPr/>
        </p:nvSpPr>
        <p:spPr>
          <a:xfrm>
            <a:off x="2263140" y="2249424"/>
            <a:ext cx="8916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Capability Level</a:t>
            </a:r>
            <a:endParaRPr sz="1400">
              <a:solidFill>
                <a:srgbClr val="FFFFFF"/>
              </a:solidFill>
              <a:latin typeface="Arial"/>
              <a:ea typeface="Arial"/>
              <a:cs typeface="Arial"/>
              <a:sym typeface="Arial"/>
            </a:endParaRPr>
          </a:p>
        </p:txBody>
      </p:sp>
      <p:sp>
        <p:nvSpPr>
          <p:cNvPr id="3067" name="Google Shape;3067;p373"/>
          <p:cNvSpPr/>
          <p:nvPr/>
        </p:nvSpPr>
        <p:spPr>
          <a:xfrm>
            <a:off x="4128516" y="2249424"/>
            <a:ext cx="16458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Maturity Levels to be Addressed</a:t>
            </a:r>
            <a:endParaRPr sz="1400">
              <a:solidFill>
                <a:srgbClr val="FFFFFF"/>
              </a:solidFill>
              <a:latin typeface="Arial"/>
              <a:ea typeface="Arial"/>
              <a:cs typeface="Arial"/>
              <a:sym typeface="Arial"/>
            </a:endParaRPr>
          </a:p>
        </p:txBody>
      </p:sp>
      <p:sp>
        <p:nvSpPr>
          <p:cNvPr id="3068" name="Google Shape;3068;p373"/>
          <p:cNvSpPr/>
          <p:nvPr/>
        </p:nvSpPr>
        <p:spPr>
          <a:xfrm>
            <a:off x="7002018" y="2249424"/>
            <a:ext cx="10629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Value Path</a:t>
            </a:r>
            <a:endParaRPr sz="1400">
              <a:solidFill>
                <a:srgbClr val="FFFFFF"/>
              </a:solidFill>
              <a:latin typeface="Arial"/>
              <a:ea typeface="Arial"/>
              <a:cs typeface="Arial"/>
              <a:sym typeface="Arial"/>
            </a:endParaRPr>
          </a:p>
        </p:txBody>
      </p:sp>
      <p:sp>
        <p:nvSpPr>
          <p:cNvPr id="3069" name="Google Shape;3069;p373"/>
          <p:cNvSpPr/>
          <p:nvPr/>
        </p:nvSpPr>
        <p:spPr>
          <a:xfrm>
            <a:off x="370332" y="2462022"/>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0" name="Google Shape;3070;p373"/>
          <p:cNvSpPr/>
          <p:nvPr/>
        </p:nvSpPr>
        <p:spPr>
          <a:xfrm>
            <a:off x="370332" y="2462022"/>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1" name="Google Shape;3071;p373"/>
          <p:cNvSpPr/>
          <p:nvPr/>
        </p:nvSpPr>
        <p:spPr>
          <a:xfrm>
            <a:off x="370332" y="2489454"/>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Server &amp; OS Monitoring</a:t>
            </a:r>
            <a:endParaRPr sz="1400">
              <a:solidFill>
                <a:schemeClr val="lt1"/>
              </a:solidFill>
              <a:latin typeface="Arial"/>
              <a:ea typeface="Arial"/>
              <a:cs typeface="Arial"/>
              <a:sym typeface="Arial"/>
            </a:endParaRPr>
          </a:p>
        </p:txBody>
      </p:sp>
      <p:sp>
        <p:nvSpPr>
          <p:cNvPr id="3072" name="Google Shape;3072;p373"/>
          <p:cNvSpPr/>
          <p:nvPr/>
        </p:nvSpPr>
        <p:spPr>
          <a:xfrm>
            <a:off x="2331720" y="2516886"/>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3" name="Google Shape;3073;p373"/>
          <p:cNvSpPr/>
          <p:nvPr/>
        </p:nvSpPr>
        <p:spPr>
          <a:xfrm>
            <a:off x="2331720" y="2516886"/>
            <a:ext cx="647700" cy="89100"/>
          </a:xfrm>
          <a:prstGeom prst="roundRect">
            <a:avLst>
              <a:gd fmla="val 7692308" name="adj"/>
            </a:avLst>
          </a:prstGeom>
          <a:solidFill>
            <a:srgbClr val="65A637"/>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4" name="Google Shape;3074;p373"/>
          <p:cNvSpPr/>
          <p:nvPr/>
        </p:nvSpPr>
        <p:spPr>
          <a:xfrm>
            <a:off x="4203954" y="2489454"/>
            <a:ext cx="514200" cy="150900"/>
          </a:xfrm>
          <a:prstGeom prst="roundRect">
            <a:avLst>
              <a:gd fmla="val 4545455" name="adj"/>
            </a:avLst>
          </a:prstGeom>
          <a:noFill/>
          <a:ln cap="flat" cmpd="sng" w="25400">
            <a:solidFill>
              <a:srgbClr val="0F7BB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5" name="Google Shape;3075;p373"/>
          <p:cNvSpPr/>
          <p:nvPr/>
        </p:nvSpPr>
        <p:spPr>
          <a:xfrm>
            <a:off x="4203954" y="2489454"/>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F7BB8"/>
                </a:solidFill>
                <a:latin typeface="Arial"/>
                <a:ea typeface="Arial"/>
                <a:cs typeface="Arial"/>
                <a:sym typeface="Arial"/>
              </a:rPr>
              <a:t>Level 1</a:t>
            </a:r>
            <a:endParaRPr sz="1400">
              <a:solidFill>
                <a:schemeClr val="lt1"/>
              </a:solidFill>
              <a:latin typeface="Arial"/>
              <a:ea typeface="Arial"/>
              <a:cs typeface="Arial"/>
              <a:sym typeface="Arial"/>
            </a:endParaRPr>
          </a:p>
        </p:txBody>
      </p:sp>
      <p:sp>
        <p:nvSpPr>
          <p:cNvPr id="3076" name="Google Shape;3076;p373"/>
          <p:cNvSpPr/>
          <p:nvPr/>
        </p:nvSpPr>
        <p:spPr>
          <a:xfrm>
            <a:off x="4821174" y="2489454"/>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7" name="Google Shape;3077;p373"/>
          <p:cNvSpPr/>
          <p:nvPr/>
        </p:nvSpPr>
        <p:spPr>
          <a:xfrm>
            <a:off x="4821174" y="2489454"/>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078" name="Google Shape;3078;p373"/>
          <p:cNvSpPr/>
          <p:nvPr/>
        </p:nvSpPr>
        <p:spPr>
          <a:xfrm>
            <a:off x="5438394" y="2489454"/>
            <a:ext cx="514200" cy="150900"/>
          </a:xfrm>
          <a:prstGeom prst="roundRect">
            <a:avLst>
              <a:gd fmla="val 4545455" name="adj"/>
            </a:avLst>
          </a:prstGeom>
          <a:noFill/>
          <a:ln cap="flat" cmpd="sng" w="25400">
            <a:solidFill>
              <a:srgbClr val="65A63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79" name="Google Shape;3079;p373"/>
          <p:cNvSpPr/>
          <p:nvPr/>
        </p:nvSpPr>
        <p:spPr>
          <a:xfrm>
            <a:off x="5438394" y="2489454"/>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65A637"/>
                </a:solidFill>
                <a:latin typeface="Arial"/>
                <a:ea typeface="Arial"/>
                <a:cs typeface="Arial"/>
                <a:sym typeface="Arial"/>
              </a:rPr>
              <a:t>Level 3</a:t>
            </a:r>
            <a:endParaRPr sz="1400">
              <a:solidFill>
                <a:schemeClr val="lt1"/>
              </a:solidFill>
              <a:latin typeface="Arial"/>
              <a:ea typeface="Arial"/>
              <a:cs typeface="Arial"/>
              <a:sym typeface="Arial"/>
            </a:endParaRPr>
          </a:p>
        </p:txBody>
      </p:sp>
      <p:sp>
        <p:nvSpPr>
          <p:cNvPr id="3080" name="Google Shape;3080;p373"/>
          <p:cNvSpPr/>
          <p:nvPr/>
        </p:nvSpPr>
        <p:spPr>
          <a:xfrm>
            <a:off x="6055614" y="2489454"/>
            <a:ext cx="514200" cy="150900"/>
          </a:xfrm>
          <a:prstGeom prst="roundRect">
            <a:avLst>
              <a:gd fmla="val 4545455" name="adj"/>
            </a:avLst>
          </a:prstGeom>
          <a:noFill/>
          <a:ln cap="flat" cmpd="sng" w="25400">
            <a:solidFill>
              <a:srgbClr val="357F2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1" name="Google Shape;3081;p373"/>
          <p:cNvSpPr/>
          <p:nvPr/>
        </p:nvSpPr>
        <p:spPr>
          <a:xfrm>
            <a:off x="6055614" y="2489454"/>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357F20"/>
                </a:solidFill>
                <a:latin typeface="Arial"/>
                <a:ea typeface="Arial"/>
                <a:cs typeface="Arial"/>
                <a:sym typeface="Arial"/>
              </a:rPr>
              <a:t>Level 4</a:t>
            </a:r>
            <a:endParaRPr sz="1400">
              <a:solidFill>
                <a:schemeClr val="lt1"/>
              </a:solidFill>
              <a:latin typeface="Arial"/>
              <a:ea typeface="Arial"/>
              <a:cs typeface="Arial"/>
              <a:sym typeface="Arial"/>
            </a:endParaRPr>
          </a:p>
        </p:txBody>
      </p:sp>
      <p:sp>
        <p:nvSpPr>
          <p:cNvPr id="3082" name="Google Shape;3082;p373"/>
          <p:cNvSpPr/>
          <p:nvPr/>
        </p:nvSpPr>
        <p:spPr>
          <a:xfrm>
            <a:off x="7002018" y="2496312"/>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IT Troubleshooting &amp; Monitoring</a:t>
            </a:r>
            <a:endParaRPr sz="1400">
              <a:solidFill>
                <a:schemeClr val="lt1"/>
              </a:solidFill>
              <a:latin typeface="Arial"/>
              <a:ea typeface="Arial"/>
              <a:cs typeface="Arial"/>
              <a:sym typeface="Arial"/>
            </a:endParaRPr>
          </a:p>
        </p:txBody>
      </p:sp>
      <p:sp>
        <p:nvSpPr>
          <p:cNvPr id="3083" name="Google Shape;3083;p373"/>
          <p:cNvSpPr/>
          <p:nvPr/>
        </p:nvSpPr>
        <p:spPr>
          <a:xfrm>
            <a:off x="370332" y="2743200"/>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4" name="Google Shape;3084;p373"/>
          <p:cNvSpPr/>
          <p:nvPr/>
        </p:nvSpPr>
        <p:spPr>
          <a:xfrm>
            <a:off x="370332" y="2743200"/>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5" name="Google Shape;3085;p373"/>
          <p:cNvSpPr/>
          <p:nvPr/>
        </p:nvSpPr>
        <p:spPr>
          <a:xfrm>
            <a:off x="370332" y="2770632"/>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Infrastructure Troubleshooting</a:t>
            </a:r>
            <a:endParaRPr sz="1400">
              <a:solidFill>
                <a:schemeClr val="lt1"/>
              </a:solidFill>
              <a:latin typeface="Arial"/>
              <a:ea typeface="Arial"/>
              <a:cs typeface="Arial"/>
              <a:sym typeface="Arial"/>
            </a:endParaRPr>
          </a:p>
        </p:txBody>
      </p:sp>
      <p:sp>
        <p:nvSpPr>
          <p:cNvPr id="3086" name="Google Shape;3086;p373"/>
          <p:cNvSpPr/>
          <p:nvPr/>
        </p:nvSpPr>
        <p:spPr>
          <a:xfrm>
            <a:off x="2331720" y="2798064"/>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7" name="Google Shape;3087;p373"/>
          <p:cNvSpPr/>
          <p:nvPr/>
        </p:nvSpPr>
        <p:spPr>
          <a:xfrm>
            <a:off x="2331720" y="2798064"/>
            <a:ext cx="571500" cy="89100"/>
          </a:xfrm>
          <a:prstGeom prst="roundRect">
            <a:avLst>
              <a:gd fmla="val 7692308" name="adj"/>
            </a:avLst>
          </a:prstGeom>
          <a:solidFill>
            <a:srgbClr val="65A637"/>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8" name="Google Shape;3088;p373"/>
          <p:cNvSpPr/>
          <p:nvPr/>
        </p:nvSpPr>
        <p:spPr>
          <a:xfrm>
            <a:off x="4203954" y="2770632"/>
            <a:ext cx="514200" cy="150900"/>
          </a:xfrm>
          <a:prstGeom prst="roundRect">
            <a:avLst>
              <a:gd fmla="val 4545455" name="adj"/>
            </a:avLst>
          </a:prstGeom>
          <a:noFill/>
          <a:ln cap="flat" cmpd="sng" w="25400">
            <a:solidFill>
              <a:srgbClr val="0F7BB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89" name="Google Shape;3089;p373"/>
          <p:cNvSpPr/>
          <p:nvPr/>
        </p:nvSpPr>
        <p:spPr>
          <a:xfrm>
            <a:off x="4203954" y="277063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F7BB8"/>
                </a:solidFill>
                <a:latin typeface="Arial"/>
                <a:ea typeface="Arial"/>
                <a:cs typeface="Arial"/>
                <a:sym typeface="Arial"/>
              </a:rPr>
              <a:t>Level 1</a:t>
            </a:r>
            <a:endParaRPr sz="1400">
              <a:solidFill>
                <a:schemeClr val="lt1"/>
              </a:solidFill>
              <a:latin typeface="Arial"/>
              <a:ea typeface="Arial"/>
              <a:cs typeface="Arial"/>
              <a:sym typeface="Arial"/>
            </a:endParaRPr>
          </a:p>
        </p:txBody>
      </p:sp>
      <p:sp>
        <p:nvSpPr>
          <p:cNvPr id="3090" name="Google Shape;3090;p373"/>
          <p:cNvSpPr/>
          <p:nvPr/>
        </p:nvSpPr>
        <p:spPr>
          <a:xfrm>
            <a:off x="4821174" y="2770632"/>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1" name="Google Shape;3091;p373"/>
          <p:cNvSpPr/>
          <p:nvPr/>
        </p:nvSpPr>
        <p:spPr>
          <a:xfrm>
            <a:off x="4821174" y="277063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092" name="Google Shape;3092;p373"/>
          <p:cNvSpPr/>
          <p:nvPr/>
        </p:nvSpPr>
        <p:spPr>
          <a:xfrm>
            <a:off x="5438394" y="2770632"/>
            <a:ext cx="514200" cy="150900"/>
          </a:xfrm>
          <a:prstGeom prst="roundRect">
            <a:avLst>
              <a:gd fmla="val 4545455" name="adj"/>
            </a:avLst>
          </a:prstGeom>
          <a:noFill/>
          <a:ln cap="flat" cmpd="sng" w="25400">
            <a:solidFill>
              <a:srgbClr val="65A63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3" name="Google Shape;3093;p373"/>
          <p:cNvSpPr/>
          <p:nvPr/>
        </p:nvSpPr>
        <p:spPr>
          <a:xfrm>
            <a:off x="5438394" y="277063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65A637"/>
                </a:solidFill>
                <a:latin typeface="Arial"/>
                <a:ea typeface="Arial"/>
                <a:cs typeface="Arial"/>
                <a:sym typeface="Arial"/>
              </a:rPr>
              <a:t>Level 3</a:t>
            </a:r>
            <a:endParaRPr sz="1400">
              <a:solidFill>
                <a:schemeClr val="lt1"/>
              </a:solidFill>
              <a:latin typeface="Arial"/>
              <a:ea typeface="Arial"/>
              <a:cs typeface="Arial"/>
              <a:sym typeface="Arial"/>
            </a:endParaRPr>
          </a:p>
        </p:txBody>
      </p:sp>
      <p:sp>
        <p:nvSpPr>
          <p:cNvPr id="3094" name="Google Shape;3094;p373"/>
          <p:cNvSpPr/>
          <p:nvPr/>
        </p:nvSpPr>
        <p:spPr>
          <a:xfrm>
            <a:off x="6055614" y="2770632"/>
            <a:ext cx="514200" cy="150900"/>
          </a:xfrm>
          <a:prstGeom prst="roundRect">
            <a:avLst>
              <a:gd fmla="val 4545455" name="adj"/>
            </a:avLst>
          </a:prstGeom>
          <a:noFill/>
          <a:ln cap="flat" cmpd="sng" w="25400">
            <a:solidFill>
              <a:srgbClr val="357F2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5" name="Google Shape;3095;p373"/>
          <p:cNvSpPr/>
          <p:nvPr/>
        </p:nvSpPr>
        <p:spPr>
          <a:xfrm>
            <a:off x="6055614" y="277063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357F20"/>
                </a:solidFill>
                <a:latin typeface="Arial"/>
                <a:ea typeface="Arial"/>
                <a:cs typeface="Arial"/>
                <a:sym typeface="Arial"/>
              </a:rPr>
              <a:t>Level 4</a:t>
            </a:r>
            <a:endParaRPr sz="1400">
              <a:solidFill>
                <a:schemeClr val="lt1"/>
              </a:solidFill>
              <a:latin typeface="Arial"/>
              <a:ea typeface="Arial"/>
              <a:cs typeface="Arial"/>
              <a:sym typeface="Arial"/>
            </a:endParaRPr>
          </a:p>
        </p:txBody>
      </p:sp>
      <p:sp>
        <p:nvSpPr>
          <p:cNvPr id="3096" name="Google Shape;3096;p373"/>
          <p:cNvSpPr/>
          <p:nvPr/>
        </p:nvSpPr>
        <p:spPr>
          <a:xfrm>
            <a:off x="7002018" y="2777490"/>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IT Troubleshooting &amp; Monitoring</a:t>
            </a:r>
            <a:endParaRPr sz="1400">
              <a:solidFill>
                <a:schemeClr val="lt1"/>
              </a:solidFill>
              <a:latin typeface="Arial"/>
              <a:ea typeface="Arial"/>
              <a:cs typeface="Arial"/>
              <a:sym typeface="Arial"/>
            </a:endParaRPr>
          </a:p>
        </p:txBody>
      </p:sp>
      <p:sp>
        <p:nvSpPr>
          <p:cNvPr id="3097" name="Google Shape;3097;p373"/>
          <p:cNvSpPr/>
          <p:nvPr/>
        </p:nvSpPr>
        <p:spPr>
          <a:xfrm>
            <a:off x="370332" y="3024378"/>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8" name="Google Shape;3098;p373"/>
          <p:cNvSpPr/>
          <p:nvPr/>
        </p:nvSpPr>
        <p:spPr>
          <a:xfrm>
            <a:off x="370332" y="3024378"/>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099" name="Google Shape;3099;p373"/>
          <p:cNvSpPr/>
          <p:nvPr/>
        </p:nvSpPr>
        <p:spPr>
          <a:xfrm>
            <a:off x="370332" y="3051810"/>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Event Management</a:t>
            </a:r>
            <a:endParaRPr sz="1400">
              <a:solidFill>
                <a:schemeClr val="lt1"/>
              </a:solidFill>
              <a:latin typeface="Arial"/>
              <a:ea typeface="Arial"/>
              <a:cs typeface="Arial"/>
              <a:sym typeface="Arial"/>
            </a:endParaRPr>
          </a:p>
        </p:txBody>
      </p:sp>
      <p:sp>
        <p:nvSpPr>
          <p:cNvPr id="3100" name="Google Shape;3100;p373"/>
          <p:cNvSpPr/>
          <p:nvPr/>
        </p:nvSpPr>
        <p:spPr>
          <a:xfrm>
            <a:off x="2331720" y="3079242"/>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1" name="Google Shape;3101;p373"/>
          <p:cNvSpPr/>
          <p:nvPr/>
        </p:nvSpPr>
        <p:spPr>
          <a:xfrm>
            <a:off x="2331720" y="3079242"/>
            <a:ext cx="628500" cy="89100"/>
          </a:xfrm>
          <a:prstGeom prst="roundRect">
            <a:avLst>
              <a:gd fmla="val 7692308" name="adj"/>
            </a:avLst>
          </a:prstGeom>
          <a:solidFill>
            <a:srgbClr val="65A637"/>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2" name="Google Shape;3102;p373"/>
          <p:cNvSpPr/>
          <p:nvPr/>
        </p:nvSpPr>
        <p:spPr>
          <a:xfrm>
            <a:off x="4821174" y="3051810"/>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3" name="Google Shape;3103;p373"/>
          <p:cNvSpPr/>
          <p:nvPr/>
        </p:nvSpPr>
        <p:spPr>
          <a:xfrm>
            <a:off x="4821174" y="305181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104" name="Google Shape;3104;p373"/>
          <p:cNvSpPr/>
          <p:nvPr/>
        </p:nvSpPr>
        <p:spPr>
          <a:xfrm>
            <a:off x="5438394" y="3051810"/>
            <a:ext cx="514200" cy="150900"/>
          </a:xfrm>
          <a:prstGeom prst="roundRect">
            <a:avLst>
              <a:gd fmla="val 4545455" name="adj"/>
            </a:avLst>
          </a:prstGeom>
          <a:noFill/>
          <a:ln cap="flat" cmpd="sng" w="25400">
            <a:solidFill>
              <a:srgbClr val="65A63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5" name="Google Shape;3105;p373"/>
          <p:cNvSpPr/>
          <p:nvPr/>
        </p:nvSpPr>
        <p:spPr>
          <a:xfrm>
            <a:off x="5438394" y="305181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65A637"/>
                </a:solidFill>
                <a:latin typeface="Arial"/>
                <a:ea typeface="Arial"/>
                <a:cs typeface="Arial"/>
                <a:sym typeface="Arial"/>
              </a:rPr>
              <a:t>Level 3</a:t>
            </a:r>
            <a:endParaRPr sz="1400">
              <a:solidFill>
                <a:schemeClr val="lt1"/>
              </a:solidFill>
              <a:latin typeface="Arial"/>
              <a:ea typeface="Arial"/>
              <a:cs typeface="Arial"/>
              <a:sym typeface="Arial"/>
            </a:endParaRPr>
          </a:p>
        </p:txBody>
      </p:sp>
      <p:sp>
        <p:nvSpPr>
          <p:cNvPr id="3106" name="Google Shape;3106;p373"/>
          <p:cNvSpPr/>
          <p:nvPr/>
        </p:nvSpPr>
        <p:spPr>
          <a:xfrm>
            <a:off x="6055614" y="3051810"/>
            <a:ext cx="514200" cy="150900"/>
          </a:xfrm>
          <a:prstGeom prst="roundRect">
            <a:avLst>
              <a:gd fmla="val 4545455" name="adj"/>
            </a:avLst>
          </a:prstGeom>
          <a:noFill/>
          <a:ln cap="flat" cmpd="sng" w="25400">
            <a:solidFill>
              <a:srgbClr val="357F2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07" name="Google Shape;3107;p373"/>
          <p:cNvSpPr/>
          <p:nvPr/>
        </p:nvSpPr>
        <p:spPr>
          <a:xfrm>
            <a:off x="6055614" y="3051810"/>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357F20"/>
                </a:solidFill>
                <a:latin typeface="Arial"/>
                <a:ea typeface="Arial"/>
                <a:cs typeface="Arial"/>
                <a:sym typeface="Arial"/>
              </a:rPr>
              <a:t>Level 4</a:t>
            </a:r>
            <a:endParaRPr sz="1400">
              <a:solidFill>
                <a:schemeClr val="lt1"/>
              </a:solidFill>
              <a:latin typeface="Arial"/>
              <a:ea typeface="Arial"/>
              <a:cs typeface="Arial"/>
              <a:sym typeface="Arial"/>
            </a:endParaRPr>
          </a:p>
        </p:txBody>
      </p:sp>
      <p:sp>
        <p:nvSpPr>
          <p:cNvPr id="3108" name="Google Shape;3108;p373"/>
          <p:cNvSpPr/>
          <p:nvPr/>
        </p:nvSpPr>
        <p:spPr>
          <a:xfrm>
            <a:off x="7002018" y="3058668"/>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Data Driven Service Intelligence</a:t>
            </a:r>
            <a:endParaRPr sz="1400">
              <a:solidFill>
                <a:schemeClr val="lt1"/>
              </a:solidFill>
              <a:latin typeface="Arial"/>
              <a:ea typeface="Arial"/>
              <a:cs typeface="Arial"/>
              <a:sym typeface="Arial"/>
            </a:endParaRPr>
          </a:p>
        </p:txBody>
      </p:sp>
      <p:sp>
        <p:nvSpPr>
          <p:cNvPr id="3109" name="Google Shape;3109;p373"/>
          <p:cNvSpPr/>
          <p:nvPr/>
        </p:nvSpPr>
        <p:spPr>
          <a:xfrm>
            <a:off x="363474" y="3408426"/>
            <a:ext cx="1371600" cy="20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100">
                <a:solidFill>
                  <a:srgbClr val="FFFFFF"/>
                </a:solidFill>
                <a:latin typeface="Arial"/>
                <a:ea typeface="Arial"/>
                <a:cs typeface="Arial"/>
                <a:sym typeface="Arial"/>
              </a:rPr>
              <a:t>Within 9 Months</a:t>
            </a:r>
            <a:endParaRPr sz="1400">
              <a:solidFill>
                <a:srgbClr val="FFFFFF"/>
              </a:solidFill>
              <a:latin typeface="Arial"/>
              <a:ea typeface="Arial"/>
              <a:cs typeface="Arial"/>
              <a:sym typeface="Arial"/>
            </a:endParaRPr>
          </a:p>
        </p:txBody>
      </p:sp>
      <p:sp>
        <p:nvSpPr>
          <p:cNvPr id="3110" name="Google Shape;3110;p373"/>
          <p:cNvSpPr/>
          <p:nvPr/>
        </p:nvSpPr>
        <p:spPr>
          <a:xfrm>
            <a:off x="2263140" y="3408426"/>
            <a:ext cx="8916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Capability Level</a:t>
            </a:r>
            <a:endParaRPr sz="1400">
              <a:solidFill>
                <a:srgbClr val="FFFFFF"/>
              </a:solidFill>
              <a:latin typeface="Arial"/>
              <a:ea typeface="Arial"/>
              <a:cs typeface="Arial"/>
              <a:sym typeface="Arial"/>
            </a:endParaRPr>
          </a:p>
        </p:txBody>
      </p:sp>
      <p:sp>
        <p:nvSpPr>
          <p:cNvPr id="3111" name="Google Shape;3111;p373"/>
          <p:cNvSpPr/>
          <p:nvPr/>
        </p:nvSpPr>
        <p:spPr>
          <a:xfrm>
            <a:off x="4128516" y="3408426"/>
            <a:ext cx="16458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Maturity Levels to be Addressed</a:t>
            </a:r>
            <a:endParaRPr sz="1400">
              <a:solidFill>
                <a:srgbClr val="FFFFFF"/>
              </a:solidFill>
              <a:latin typeface="Arial"/>
              <a:ea typeface="Arial"/>
              <a:cs typeface="Arial"/>
              <a:sym typeface="Arial"/>
            </a:endParaRPr>
          </a:p>
        </p:txBody>
      </p:sp>
      <p:sp>
        <p:nvSpPr>
          <p:cNvPr id="3112" name="Google Shape;3112;p373"/>
          <p:cNvSpPr/>
          <p:nvPr/>
        </p:nvSpPr>
        <p:spPr>
          <a:xfrm>
            <a:off x="7002018" y="3408426"/>
            <a:ext cx="10629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Value Path</a:t>
            </a:r>
            <a:endParaRPr sz="1400">
              <a:solidFill>
                <a:srgbClr val="FFFFFF"/>
              </a:solidFill>
              <a:latin typeface="Arial"/>
              <a:ea typeface="Arial"/>
              <a:cs typeface="Arial"/>
              <a:sym typeface="Arial"/>
            </a:endParaRPr>
          </a:p>
        </p:txBody>
      </p:sp>
      <p:sp>
        <p:nvSpPr>
          <p:cNvPr id="3113" name="Google Shape;3113;p373"/>
          <p:cNvSpPr/>
          <p:nvPr/>
        </p:nvSpPr>
        <p:spPr>
          <a:xfrm>
            <a:off x="370332" y="3621024"/>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4" name="Google Shape;3114;p373"/>
          <p:cNvSpPr/>
          <p:nvPr/>
        </p:nvSpPr>
        <p:spPr>
          <a:xfrm>
            <a:off x="370332" y="3621024"/>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5" name="Google Shape;3115;p373"/>
          <p:cNvSpPr/>
          <p:nvPr/>
        </p:nvSpPr>
        <p:spPr>
          <a:xfrm>
            <a:off x="370332" y="3648456"/>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Application Monitoring and Triage</a:t>
            </a:r>
            <a:endParaRPr sz="1400">
              <a:solidFill>
                <a:schemeClr val="lt1"/>
              </a:solidFill>
              <a:latin typeface="Arial"/>
              <a:ea typeface="Arial"/>
              <a:cs typeface="Arial"/>
              <a:sym typeface="Arial"/>
            </a:endParaRPr>
          </a:p>
        </p:txBody>
      </p:sp>
      <p:sp>
        <p:nvSpPr>
          <p:cNvPr id="3116" name="Google Shape;3116;p373"/>
          <p:cNvSpPr/>
          <p:nvPr/>
        </p:nvSpPr>
        <p:spPr>
          <a:xfrm>
            <a:off x="2331720" y="3675888"/>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7" name="Google Shape;3117;p373"/>
          <p:cNvSpPr/>
          <p:nvPr/>
        </p:nvSpPr>
        <p:spPr>
          <a:xfrm>
            <a:off x="2331720" y="3675888"/>
            <a:ext cx="942900" cy="89100"/>
          </a:xfrm>
          <a:prstGeom prst="roundRect">
            <a:avLst>
              <a:gd fmla="val 7692308" name="adj"/>
            </a:avLst>
          </a:prstGeom>
          <a:solidFill>
            <a:srgbClr val="65A637"/>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8" name="Google Shape;3118;p373"/>
          <p:cNvSpPr/>
          <p:nvPr/>
        </p:nvSpPr>
        <p:spPr>
          <a:xfrm>
            <a:off x="4821174" y="3648456"/>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19" name="Google Shape;3119;p373"/>
          <p:cNvSpPr/>
          <p:nvPr/>
        </p:nvSpPr>
        <p:spPr>
          <a:xfrm>
            <a:off x="4821174" y="3648456"/>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120" name="Google Shape;3120;p373"/>
          <p:cNvSpPr/>
          <p:nvPr/>
        </p:nvSpPr>
        <p:spPr>
          <a:xfrm>
            <a:off x="5438394" y="3648456"/>
            <a:ext cx="514200" cy="150900"/>
          </a:xfrm>
          <a:prstGeom prst="roundRect">
            <a:avLst>
              <a:gd fmla="val 4545455" name="adj"/>
            </a:avLst>
          </a:prstGeom>
          <a:noFill/>
          <a:ln cap="flat" cmpd="sng" w="25400">
            <a:solidFill>
              <a:srgbClr val="65A637"/>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1" name="Google Shape;3121;p373"/>
          <p:cNvSpPr/>
          <p:nvPr/>
        </p:nvSpPr>
        <p:spPr>
          <a:xfrm>
            <a:off x="5438394" y="3648456"/>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65A637"/>
                </a:solidFill>
                <a:latin typeface="Arial"/>
                <a:ea typeface="Arial"/>
                <a:cs typeface="Arial"/>
                <a:sym typeface="Arial"/>
              </a:rPr>
              <a:t>Level 3</a:t>
            </a:r>
            <a:endParaRPr sz="1400">
              <a:solidFill>
                <a:schemeClr val="lt1"/>
              </a:solidFill>
              <a:latin typeface="Arial"/>
              <a:ea typeface="Arial"/>
              <a:cs typeface="Arial"/>
              <a:sym typeface="Arial"/>
            </a:endParaRPr>
          </a:p>
        </p:txBody>
      </p:sp>
      <p:sp>
        <p:nvSpPr>
          <p:cNvPr id="3122" name="Google Shape;3122;p373"/>
          <p:cNvSpPr/>
          <p:nvPr/>
        </p:nvSpPr>
        <p:spPr>
          <a:xfrm>
            <a:off x="7002018" y="3655314"/>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Application Analytics</a:t>
            </a:r>
            <a:endParaRPr sz="1400">
              <a:solidFill>
                <a:schemeClr val="lt1"/>
              </a:solidFill>
              <a:latin typeface="Arial"/>
              <a:ea typeface="Arial"/>
              <a:cs typeface="Arial"/>
              <a:sym typeface="Arial"/>
            </a:endParaRPr>
          </a:p>
        </p:txBody>
      </p:sp>
      <p:sp>
        <p:nvSpPr>
          <p:cNvPr id="3123" name="Google Shape;3123;p373"/>
          <p:cNvSpPr/>
          <p:nvPr/>
        </p:nvSpPr>
        <p:spPr>
          <a:xfrm>
            <a:off x="363474" y="4005072"/>
            <a:ext cx="1371600" cy="2058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1100">
                <a:solidFill>
                  <a:srgbClr val="FFFFFF"/>
                </a:solidFill>
                <a:latin typeface="Arial"/>
                <a:ea typeface="Arial"/>
                <a:cs typeface="Arial"/>
                <a:sym typeface="Arial"/>
              </a:rPr>
              <a:t>Within 18 Months</a:t>
            </a:r>
            <a:endParaRPr sz="1400">
              <a:solidFill>
                <a:srgbClr val="FFFFFF"/>
              </a:solidFill>
              <a:latin typeface="Arial"/>
              <a:ea typeface="Arial"/>
              <a:cs typeface="Arial"/>
              <a:sym typeface="Arial"/>
            </a:endParaRPr>
          </a:p>
        </p:txBody>
      </p:sp>
      <p:sp>
        <p:nvSpPr>
          <p:cNvPr id="3124" name="Google Shape;3124;p373"/>
          <p:cNvSpPr/>
          <p:nvPr/>
        </p:nvSpPr>
        <p:spPr>
          <a:xfrm>
            <a:off x="2263140" y="4005072"/>
            <a:ext cx="8916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Capability Level</a:t>
            </a:r>
            <a:endParaRPr sz="1400">
              <a:solidFill>
                <a:srgbClr val="FFFFFF"/>
              </a:solidFill>
              <a:latin typeface="Arial"/>
              <a:ea typeface="Arial"/>
              <a:cs typeface="Arial"/>
              <a:sym typeface="Arial"/>
            </a:endParaRPr>
          </a:p>
        </p:txBody>
      </p:sp>
      <p:sp>
        <p:nvSpPr>
          <p:cNvPr id="3125" name="Google Shape;3125;p373"/>
          <p:cNvSpPr/>
          <p:nvPr/>
        </p:nvSpPr>
        <p:spPr>
          <a:xfrm>
            <a:off x="4128516" y="4005072"/>
            <a:ext cx="16458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808588"/>
                </a:solidFill>
                <a:latin typeface="Arial"/>
                <a:ea typeface="Arial"/>
                <a:cs typeface="Arial"/>
                <a:sym typeface="Arial"/>
              </a:rPr>
              <a:t>Maturity Levels to be Addressed</a:t>
            </a:r>
            <a:endParaRPr sz="1400">
              <a:solidFill>
                <a:schemeClr val="lt1"/>
              </a:solidFill>
              <a:latin typeface="Arial"/>
              <a:ea typeface="Arial"/>
              <a:cs typeface="Arial"/>
              <a:sym typeface="Arial"/>
            </a:endParaRPr>
          </a:p>
        </p:txBody>
      </p:sp>
      <p:sp>
        <p:nvSpPr>
          <p:cNvPr id="3126" name="Google Shape;3126;p373"/>
          <p:cNvSpPr/>
          <p:nvPr/>
        </p:nvSpPr>
        <p:spPr>
          <a:xfrm>
            <a:off x="7002018" y="4005072"/>
            <a:ext cx="1062900" cy="192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FFFFFF"/>
                </a:solidFill>
                <a:latin typeface="Arial"/>
                <a:ea typeface="Arial"/>
                <a:cs typeface="Arial"/>
                <a:sym typeface="Arial"/>
              </a:rPr>
              <a:t>Value Path</a:t>
            </a:r>
            <a:endParaRPr sz="1400">
              <a:solidFill>
                <a:srgbClr val="FFFFFF"/>
              </a:solidFill>
              <a:latin typeface="Arial"/>
              <a:ea typeface="Arial"/>
              <a:cs typeface="Arial"/>
              <a:sym typeface="Arial"/>
            </a:endParaRPr>
          </a:p>
        </p:txBody>
      </p:sp>
      <p:sp>
        <p:nvSpPr>
          <p:cNvPr id="3127" name="Google Shape;3127;p373"/>
          <p:cNvSpPr/>
          <p:nvPr/>
        </p:nvSpPr>
        <p:spPr>
          <a:xfrm>
            <a:off x="370332" y="4217670"/>
            <a:ext cx="8373600" cy="226200"/>
          </a:xfrm>
          <a:prstGeom prst="roundRect">
            <a:avLst>
              <a:gd fmla="val 303030" name="adj"/>
            </a:avLst>
          </a:prstGeom>
          <a:solidFill>
            <a:srgbClr val="393939">
              <a:alpha val="14509"/>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8" name="Google Shape;3128;p373"/>
          <p:cNvSpPr/>
          <p:nvPr/>
        </p:nvSpPr>
        <p:spPr>
          <a:xfrm>
            <a:off x="370332" y="4217670"/>
            <a:ext cx="8373600" cy="205800"/>
          </a:xfrm>
          <a:prstGeom prst="roundRect">
            <a:avLst>
              <a:gd fmla="val 33333" name="adj"/>
            </a:avLst>
          </a:prstGeom>
          <a:solidFill>
            <a:srgbClr val="F7F7FA"/>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9" name="Google Shape;3129;p373"/>
          <p:cNvSpPr/>
          <p:nvPr/>
        </p:nvSpPr>
        <p:spPr>
          <a:xfrm>
            <a:off x="370332" y="4245102"/>
            <a:ext cx="1762500" cy="1440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800">
                <a:solidFill>
                  <a:srgbClr val="000000"/>
                </a:solidFill>
                <a:latin typeface="Arial"/>
                <a:ea typeface="Arial"/>
                <a:cs typeface="Arial"/>
                <a:sym typeface="Arial"/>
              </a:rPr>
              <a:t>Service Insight</a:t>
            </a:r>
            <a:endParaRPr sz="1400">
              <a:solidFill>
                <a:schemeClr val="lt1"/>
              </a:solidFill>
              <a:latin typeface="Arial"/>
              <a:ea typeface="Arial"/>
              <a:cs typeface="Arial"/>
              <a:sym typeface="Arial"/>
            </a:endParaRPr>
          </a:p>
        </p:txBody>
      </p:sp>
      <p:sp>
        <p:nvSpPr>
          <p:cNvPr id="3130" name="Google Shape;3130;p373"/>
          <p:cNvSpPr/>
          <p:nvPr/>
        </p:nvSpPr>
        <p:spPr>
          <a:xfrm>
            <a:off x="2331720" y="4272534"/>
            <a:ext cx="1371600" cy="89100"/>
          </a:xfrm>
          <a:prstGeom prst="roundRect">
            <a:avLst>
              <a:gd fmla="val 7692308" name="adj"/>
            </a:avLst>
          </a:prstGeom>
          <a:solidFill>
            <a:srgbClr val="DADCE0"/>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1" name="Google Shape;3131;p373"/>
          <p:cNvSpPr/>
          <p:nvPr/>
        </p:nvSpPr>
        <p:spPr>
          <a:xfrm>
            <a:off x="2331720" y="4272534"/>
            <a:ext cx="342900" cy="89100"/>
          </a:xfrm>
          <a:prstGeom prst="roundRect">
            <a:avLst>
              <a:gd fmla="val 7692308" name="adj"/>
            </a:avLst>
          </a:prstGeom>
          <a:solidFill>
            <a:srgbClr val="65A637"/>
          </a:solidFill>
          <a:ln>
            <a:noFill/>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2" name="Google Shape;3132;p373"/>
          <p:cNvSpPr/>
          <p:nvPr/>
        </p:nvSpPr>
        <p:spPr>
          <a:xfrm>
            <a:off x="4203954" y="4245102"/>
            <a:ext cx="514200" cy="150900"/>
          </a:xfrm>
          <a:prstGeom prst="roundRect">
            <a:avLst>
              <a:gd fmla="val 4545455" name="adj"/>
            </a:avLst>
          </a:prstGeom>
          <a:noFill/>
          <a:ln cap="flat" cmpd="sng" w="25400">
            <a:solidFill>
              <a:srgbClr val="0F7BB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3" name="Google Shape;3133;p373"/>
          <p:cNvSpPr/>
          <p:nvPr/>
        </p:nvSpPr>
        <p:spPr>
          <a:xfrm>
            <a:off x="4203954" y="424510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FFFFFF"/>
                </a:solidFill>
                <a:latin typeface="Arial"/>
                <a:ea typeface="Arial"/>
                <a:cs typeface="Arial"/>
                <a:sym typeface="Arial"/>
              </a:rPr>
              <a:t>Level 1</a:t>
            </a:r>
            <a:endParaRPr sz="1400">
              <a:solidFill>
                <a:srgbClr val="FFFFFF"/>
              </a:solidFill>
              <a:latin typeface="Arial"/>
              <a:ea typeface="Arial"/>
              <a:cs typeface="Arial"/>
              <a:sym typeface="Arial"/>
            </a:endParaRPr>
          </a:p>
        </p:txBody>
      </p:sp>
      <p:sp>
        <p:nvSpPr>
          <p:cNvPr id="3134" name="Google Shape;3134;p373"/>
          <p:cNvSpPr/>
          <p:nvPr/>
        </p:nvSpPr>
        <p:spPr>
          <a:xfrm>
            <a:off x="4821174" y="4245102"/>
            <a:ext cx="514200" cy="150900"/>
          </a:xfrm>
          <a:prstGeom prst="roundRect">
            <a:avLst>
              <a:gd fmla="val 4545455" name="adj"/>
            </a:avLst>
          </a:prstGeom>
          <a:noFill/>
          <a:ln cap="flat" cmpd="sng" w="25400">
            <a:solidFill>
              <a:srgbClr val="00A9E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5" name="Google Shape;3135;p373"/>
          <p:cNvSpPr/>
          <p:nvPr/>
        </p:nvSpPr>
        <p:spPr>
          <a:xfrm>
            <a:off x="4821174" y="424510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00A9E0"/>
                </a:solidFill>
                <a:latin typeface="Arial"/>
                <a:ea typeface="Arial"/>
                <a:cs typeface="Arial"/>
                <a:sym typeface="Arial"/>
              </a:rPr>
              <a:t>Level 2</a:t>
            </a:r>
            <a:endParaRPr sz="1400">
              <a:solidFill>
                <a:schemeClr val="lt1"/>
              </a:solidFill>
              <a:latin typeface="Arial"/>
              <a:ea typeface="Arial"/>
              <a:cs typeface="Arial"/>
              <a:sym typeface="Arial"/>
            </a:endParaRPr>
          </a:p>
        </p:txBody>
      </p:sp>
      <p:sp>
        <p:nvSpPr>
          <p:cNvPr id="3136" name="Google Shape;3136;p373"/>
          <p:cNvSpPr/>
          <p:nvPr/>
        </p:nvSpPr>
        <p:spPr>
          <a:xfrm>
            <a:off x="6055614" y="4245102"/>
            <a:ext cx="514200" cy="150900"/>
          </a:xfrm>
          <a:prstGeom prst="roundRect">
            <a:avLst>
              <a:gd fmla="val 4545455" name="adj"/>
            </a:avLst>
          </a:prstGeom>
          <a:noFill/>
          <a:ln cap="flat" cmpd="sng" w="25400">
            <a:solidFill>
              <a:srgbClr val="357F2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7" name="Google Shape;3137;p373"/>
          <p:cNvSpPr/>
          <p:nvPr/>
        </p:nvSpPr>
        <p:spPr>
          <a:xfrm>
            <a:off x="6055614" y="4245102"/>
            <a:ext cx="514200" cy="1509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700">
                <a:solidFill>
                  <a:srgbClr val="357F20"/>
                </a:solidFill>
                <a:latin typeface="Arial"/>
                <a:ea typeface="Arial"/>
                <a:cs typeface="Arial"/>
                <a:sym typeface="Arial"/>
              </a:rPr>
              <a:t>Level 4</a:t>
            </a:r>
            <a:endParaRPr sz="1400">
              <a:solidFill>
                <a:schemeClr val="lt1"/>
              </a:solidFill>
              <a:latin typeface="Arial"/>
              <a:ea typeface="Arial"/>
              <a:cs typeface="Arial"/>
              <a:sym typeface="Arial"/>
            </a:endParaRPr>
          </a:p>
        </p:txBody>
      </p:sp>
      <p:sp>
        <p:nvSpPr>
          <p:cNvPr id="3138" name="Google Shape;3138;p373"/>
          <p:cNvSpPr/>
          <p:nvPr/>
        </p:nvSpPr>
        <p:spPr>
          <a:xfrm>
            <a:off x="7002018" y="4251960"/>
            <a:ext cx="1501800" cy="130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en" sz="700">
                <a:solidFill>
                  <a:srgbClr val="000000"/>
                </a:solidFill>
                <a:latin typeface="Arial"/>
                <a:ea typeface="Arial"/>
                <a:cs typeface="Arial"/>
                <a:sym typeface="Arial"/>
              </a:rPr>
              <a:t>Data Driven Service Intelligence</a:t>
            </a:r>
            <a:endParaRPr sz="1400">
              <a:solidFill>
                <a:schemeClr val="lt1"/>
              </a:solidFill>
              <a:latin typeface="Arial"/>
              <a:ea typeface="Arial"/>
              <a:cs typeface="Arial"/>
              <a:sym typeface="Arial"/>
            </a:endParaRPr>
          </a:p>
        </p:txBody>
      </p:sp>
      <p:sp>
        <p:nvSpPr>
          <p:cNvPr id="3139" name="Google Shape;3139;p373"/>
          <p:cNvSpPr/>
          <p:nvPr/>
        </p:nvSpPr>
        <p:spPr>
          <a:xfrm>
            <a:off x="8065001" y="4560575"/>
            <a:ext cx="716400" cy="1851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Arial"/>
                <a:ea typeface="Arial"/>
                <a:cs typeface="Arial"/>
                <a:sym typeface="Arial"/>
              </a:rPr>
              <a:t>* Optional</a:t>
            </a:r>
            <a:endParaRPr sz="1400">
              <a:solidFill>
                <a:srgbClr val="FFFFFF"/>
              </a:solidFill>
              <a:latin typeface="Arial"/>
              <a:ea typeface="Arial"/>
              <a:cs typeface="Arial"/>
              <a:sym typeface="Arial"/>
            </a:endParaRPr>
          </a:p>
        </p:txBody>
      </p:sp>
      <p:sp>
        <p:nvSpPr>
          <p:cNvPr id="3140" name="Google Shape;3140;p373"/>
          <p:cNvSpPr txBox="1"/>
          <p:nvPr/>
        </p:nvSpPr>
        <p:spPr>
          <a:xfrm>
            <a:off x="228601" y="4781550"/>
            <a:ext cx="3026400" cy="253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000">
                <a:solidFill>
                  <a:schemeClr val="dk1"/>
                </a:solidFill>
                <a:latin typeface="Arial"/>
                <a:ea typeface="Arial"/>
                <a:cs typeface="Arial"/>
                <a:sym typeface="Arial"/>
              </a:rPr>
              <a:t>For internal use only – Splunk Confidential</a:t>
            </a:r>
            <a:endParaRPr sz="1000">
              <a:solidFill>
                <a:schemeClr val="lt1"/>
              </a:solidFill>
              <a:latin typeface="Arial"/>
              <a:ea typeface="Arial"/>
              <a:cs typeface="Arial"/>
              <a:sym typeface="Arial"/>
            </a:endParaRPr>
          </a:p>
        </p:txBody>
      </p:sp>
      <p:sp>
        <p:nvSpPr>
          <p:cNvPr id="3141" name="Google Shape;3141;p373"/>
          <p:cNvSpPr txBox="1"/>
          <p:nvPr>
            <p:ph type="title"/>
          </p:nvPr>
        </p:nvSpPr>
        <p:spPr>
          <a:xfrm>
            <a:off x="270575" y="728399"/>
            <a:ext cx="8460000" cy="2538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lt1"/>
              </a:buClr>
              <a:buSzPts val="800"/>
              <a:buFont typeface="Arial"/>
              <a:buNone/>
            </a:pPr>
            <a:r>
              <a:rPr b="0" lang="en" sz="1800">
                <a:solidFill>
                  <a:srgbClr val="FFFFFF"/>
                </a:solidFill>
              </a:rPr>
              <a:t>PVP Results: 2019 Strategic Roadmap</a:t>
            </a:r>
            <a:endParaRPr b="0" sz="1800">
              <a:solidFill>
                <a:srgbClr val="FFFFFF"/>
              </a:solidFill>
            </a:endParaRPr>
          </a:p>
          <a:p>
            <a:pPr indent="0" lvl="0" marL="0" rtl="0" algn="ctr">
              <a:lnSpc>
                <a:spcPct val="86000"/>
              </a:lnSpc>
              <a:spcBef>
                <a:spcPts val="0"/>
              </a:spcBef>
              <a:spcAft>
                <a:spcPts val="0"/>
              </a:spcAft>
              <a:buClr>
                <a:schemeClr val="dk1"/>
              </a:buClr>
              <a:buSzPts val="1100"/>
              <a:buFont typeface="Arial"/>
              <a:buNone/>
            </a:pPr>
            <a:r>
              <a:t/>
            </a:r>
            <a:endParaRPr sz="1800">
              <a:solidFill>
                <a:srgbClr val="FFFFFF"/>
              </a:solidFill>
            </a:endParaRPr>
          </a:p>
        </p:txBody>
      </p:sp>
      <p:pic>
        <p:nvPicPr>
          <p:cNvPr id="3142" name="Google Shape;3142;p373"/>
          <p:cNvPicPr preferRelativeResize="0"/>
          <p:nvPr/>
        </p:nvPicPr>
        <p:blipFill rotWithShape="1">
          <a:blip r:embed="rId3">
            <a:alphaModFix/>
          </a:blip>
          <a:srcRect b="0" l="0" r="0" t="0"/>
          <a:stretch/>
        </p:blipFill>
        <p:spPr>
          <a:xfrm>
            <a:off x="119425" y="38242"/>
            <a:ext cx="891601" cy="92018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6" name="Shape 3146"/>
        <p:cNvGrpSpPr/>
        <p:nvPr/>
      </p:nvGrpSpPr>
      <p:grpSpPr>
        <a:xfrm>
          <a:off x="0" y="0"/>
          <a:ext cx="0" cy="0"/>
          <a:chOff x="0" y="0"/>
          <a:chExt cx="0" cy="0"/>
        </a:xfrm>
      </p:grpSpPr>
      <p:sp>
        <p:nvSpPr>
          <p:cNvPr id="3147" name="Google Shape;3147;p374"/>
          <p:cNvSpPr/>
          <p:nvPr/>
        </p:nvSpPr>
        <p:spPr>
          <a:xfrm>
            <a:off x="5257500" y="3028950"/>
            <a:ext cx="3468300" cy="1725900"/>
          </a:xfrm>
          <a:prstGeom prst="roundRect">
            <a:avLst>
              <a:gd fmla="val 16667" name="adj"/>
            </a:avLst>
          </a:prstGeom>
          <a:noFill/>
          <a:ln cap="flat" cmpd="sng" w="25400">
            <a:solidFill>
              <a:srgbClr val="49792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Arial"/>
              <a:ea typeface="Arial"/>
              <a:cs typeface="Arial"/>
              <a:sym typeface="Arial"/>
            </a:endParaRPr>
          </a:p>
        </p:txBody>
      </p:sp>
      <p:sp>
        <p:nvSpPr>
          <p:cNvPr id="3148" name="Google Shape;3148;p374"/>
          <p:cNvSpPr txBox="1"/>
          <p:nvPr>
            <p:ph type="title"/>
          </p:nvPr>
        </p:nvSpPr>
        <p:spPr>
          <a:xfrm>
            <a:off x="341997" y="9645"/>
            <a:ext cx="8460000" cy="3327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1100"/>
              <a:buFont typeface="Arial"/>
              <a:buNone/>
            </a:pPr>
            <a:r>
              <a:rPr lang="en">
                <a:solidFill>
                  <a:schemeClr val="dk1"/>
                </a:solidFill>
              </a:rPr>
              <a:t>How To Leverage Incredible Insights</a:t>
            </a:r>
            <a:endParaRPr b="0" i="1">
              <a:solidFill>
                <a:srgbClr val="EFEFEF"/>
              </a:solidFill>
            </a:endParaRPr>
          </a:p>
        </p:txBody>
      </p:sp>
      <p:sp>
        <p:nvSpPr>
          <p:cNvPr id="3149" name="Google Shape;3149;p374"/>
          <p:cNvSpPr/>
          <p:nvPr/>
        </p:nvSpPr>
        <p:spPr>
          <a:xfrm>
            <a:off x="5257500" y="1008475"/>
            <a:ext cx="3468300" cy="1806300"/>
          </a:xfrm>
          <a:prstGeom prst="roundRect">
            <a:avLst>
              <a:gd fmla="val 16667" name="adj"/>
            </a:avLst>
          </a:prstGeom>
          <a:noFill/>
          <a:ln cap="flat" cmpd="sng" w="25400">
            <a:solidFill>
              <a:srgbClr val="49792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Arial"/>
              <a:ea typeface="Arial"/>
              <a:cs typeface="Arial"/>
              <a:sym typeface="Arial"/>
            </a:endParaRPr>
          </a:p>
        </p:txBody>
      </p:sp>
      <p:sp>
        <p:nvSpPr>
          <p:cNvPr id="3150" name="Google Shape;3150;p374"/>
          <p:cNvSpPr txBox="1"/>
          <p:nvPr/>
        </p:nvSpPr>
        <p:spPr>
          <a:xfrm rot="-5400000">
            <a:off x="3228600" y="2720827"/>
            <a:ext cx="38547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800">
                <a:solidFill>
                  <a:srgbClr val="FFFFFF"/>
                </a:solidFill>
                <a:latin typeface="Arial"/>
                <a:ea typeface="Arial"/>
                <a:cs typeface="Arial"/>
                <a:sym typeface="Arial"/>
              </a:rPr>
              <a:t>Customer / Sales Impact</a:t>
            </a:r>
            <a:endParaRPr sz="1800">
              <a:solidFill>
                <a:srgbClr val="FFFFFF"/>
              </a:solidFill>
              <a:latin typeface="Arial"/>
              <a:ea typeface="Arial"/>
              <a:cs typeface="Arial"/>
              <a:sym typeface="Arial"/>
            </a:endParaRPr>
          </a:p>
        </p:txBody>
      </p:sp>
      <p:sp>
        <p:nvSpPr>
          <p:cNvPr id="3151" name="Google Shape;3151;p374"/>
          <p:cNvSpPr txBox="1"/>
          <p:nvPr/>
        </p:nvSpPr>
        <p:spPr>
          <a:xfrm>
            <a:off x="5737077" y="1001788"/>
            <a:ext cx="12477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Time to Next Purchase</a:t>
            </a:r>
            <a:endParaRPr>
              <a:solidFill>
                <a:srgbClr val="FFFFFF"/>
              </a:solidFill>
              <a:latin typeface="Arial"/>
              <a:ea typeface="Arial"/>
              <a:cs typeface="Arial"/>
              <a:sym typeface="Arial"/>
            </a:endParaRPr>
          </a:p>
        </p:txBody>
      </p:sp>
      <p:sp>
        <p:nvSpPr>
          <p:cNvPr id="3152" name="Google Shape;3152;p374"/>
          <p:cNvSpPr txBox="1"/>
          <p:nvPr/>
        </p:nvSpPr>
        <p:spPr>
          <a:xfrm>
            <a:off x="7086427" y="1001788"/>
            <a:ext cx="14646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Value of Next Purchase</a:t>
            </a:r>
            <a:endParaRPr>
              <a:solidFill>
                <a:srgbClr val="FFFFFF"/>
              </a:solidFill>
              <a:latin typeface="Arial"/>
              <a:ea typeface="Arial"/>
              <a:cs typeface="Arial"/>
              <a:sym typeface="Arial"/>
            </a:endParaRPr>
          </a:p>
        </p:txBody>
      </p:sp>
      <p:sp>
        <p:nvSpPr>
          <p:cNvPr id="3153" name="Google Shape;3153;p374"/>
          <p:cNvSpPr txBox="1"/>
          <p:nvPr/>
        </p:nvSpPr>
        <p:spPr>
          <a:xfrm>
            <a:off x="7283891" y="3005155"/>
            <a:ext cx="10380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Adoption Score</a:t>
            </a:r>
            <a:endParaRPr>
              <a:solidFill>
                <a:srgbClr val="FFFFFF"/>
              </a:solidFill>
              <a:latin typeface="Arial"/>
              <a:ea typeface="Arial"/>
              <a:cs typeface="Arial"/>
              <a:sym typeface="Arial"/>
            </a:endParaRPr>
          </a:p>
        </p:txBody>
      </p:sp>
      <p:sp>
        <p:nvSpPr>
          <p:cNvPr id="3154" name="Google Shape;3154;p374"/>
          <p:cNvSpPr/>
          <p:nvPr/>
        </p:nvSpPr>
        <p:spPr>
          <a:xfrm>
            <a:off x="352500" y="1034575"/>
            <a:ext cx="4513500" cy="1806300"/>
          </a:xfrm>
          <a:prstGeom prst="roundRect">
            <a:avLst>
              <a:gd fmla="val 16667" name="adj"/>
            </a:avLst>
          </a:prstGeom>
          <a:noFill/>
          <a:ln cap="flat" cmpd="sng" w="25400">
            <a:solidFill>
              <a:srgbClr val="49792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Arial"/>
              <a:ea typeface="Arial"/>
              <a:cs typeface="Arial"/>
              <a:sym typeface="Arial"/>
            </a:endParaRPr>
          </a:p>
        </p:txBody>
      </p:sp>
      <p:sp>
        <p:nvSpPr>
          <p:cNvPr id="3155" name="Google Shape;3155;p374"/>
          <p:cNvSpPr/>
          <p:nvPr/>
        </p:nvSpPr>
        <p:spPr>
          <a:xfrm>
            <a:off x="1984630" y="1533425"/>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20,000+</a:t>
            </a:r>
            <a:endParaRPr b="1" sz="1500">
              <a:solidFill>
                <a:srgbClr val="FFFFFF"/>
              </a:solidFill>
              <a:latin typeface="Arial"/>
              <a:ea typeface="Arial"/>
              <a:cs typeface="Arial"/>
              <a:sym typeface="Arial"/>
            </a:endParaRPr>
          </a:p>
          <a:p>
            <a:pPr indent="0" lvl="0" marL="0" marR="0" rtl="0" algn="ctr">
              <a:spcBef>
                <a:spcPts val="0"/>
              </a:spcBef>
              <a:spcAft>
                <a:spcPts val="0"/>
              </a:spcAft>
              <a:buNone/>
            </a:pPr>
            <a:r>
              <a:rPr b="1" lang="en" sz="800">
                <a:solidFill>
                  <a:srgbClr val="FFFFFF"/>
                </a:solidFill>
                <a:latin typeface="Arial"/>
                <a:ea typeface="Arial"/>
                <a:cs typeface="Arial"/>
                <a:sym typeface="Arial"/>
              </a:rPr>
              <a:t>Views</a:t>
            </a:r>
            <a:endParaRPr b="1" sz="800">
              <a:solidFill>
                <a:srgbClr val="FFFFFF"/>
              </a:solidFill>
              <a:latin typeface="Arial"/>
              <a:ea typeface="Arial"/>
              <a:cs typeface="Arial"/>
              <a:sym typeface="Arial"/>
            </a:endParaRPr>
          </a:p>
        </p:txBody>
      </p:sp>
      <p:sp>
        <p:nvSpPr>
          <p:cNvPr id="3156" name="Google Shape;3156;p374"/>
          <p:cNvSpPr/>
          <p:nvPr/>
        </p:nvSpPr>
        <p:spPr>
          <a:xfrm>
            <a:off x="3464661" y="1511462"/>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900+</a:t>
            </a:r>
            <a:endParaRPr b="1" sz="1500">
              <a:solidFill>
                <a:srgbClr val="FFFFFF"/>
              </a:solidFill>
              <a:latin typeface="Arial"/>
              <a:ea typeface="Arial"/>
              <a:cs typeface="Arial"/>
              <a:sym typeface="Arial"/>
            </a:endParaRPr>
          </a:p>
          <a:p>
            <a:pPr indent="0" lvl="0" marL="0" marR="0" rtl="0" algn="ctr">
              <a:spcBef>
                <a:spcPts val="0"/>
              </a:spcBef>
              <a:spcAft>
                <a:spcPts val="0"/>
              </a:spcAft>
              <a:buNone/>
            </a:pPr>
            <a:r>
              <a:rPr b="1" lang="en" sz="800">
                <a:solidFill>
                  <a:srgbClr val="FFFFFF"/>
                </a:solidFill>
                <a:latin typeface="Arial"/>
                <a:ea typeface="Arial"/>
                <a:cs typeface="Arial"/>
                <a:sym typeface="Arial"/>
              </a:rPr>
              <a:t>Customers</a:t>
            </a:r>
            <a:endParaRPr b="1" sz="800">
              <a:solidFill>
                <a:srgbClr val="FFFFFF"/>
              </a:solidFill>
              <a:latin typeface="Arial"/>
              <a:ea typeface="Arial"/>
              <a:cs typeface="Arial"/>
              <a:sym typeface="Arial"/>
            </a:endParaRPr>
          </a:p>
        </p:txBody>
      </p:sp>
      <p:sp>
        <p:nvSpPr>
          <p:cNvPr id="3157" name="Google Shape;3157;p374"/>
          <p:cNvSpPr txBox="1"/>
          <p:nvPr/>
        </p:nvSpPr>
        <p:spPr>
          <a:xfrm>
            <a:off x="2074149" y="1043825"/>
            <a:ext cx="10023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Best Practices</a:t>
            </a:r>
            <a:endParaRPr>
              <a:solidFill>
                <a:srgbClr val="FFFFFF"/>
              </a:solidFill>
              <a:latin typeface="Arial"/>
              <a:ea typeface="Arial"/>
              <a:cs typeface="Arial"/>
              <a:sym typeface="Arial"/>
            </a:endParaRPr>
          </a:p>
        </p:txBody>
      </p:sp>
      <p:sp>
        <p:nvSpPr>
          <p:cNvPr id="3158" name="Google Shape;3158;p374"/>
          <p:cNvSpPr txBox="1"/>
          <p:nvPr/>
        </p:nvSpPr>
        <p:spPr>
          <a:xfrm>
            <a:off x="3583025" y="1024425"/>
            <a:ext cx="9156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Digital Journey</a:t>
            </a:r>
            <a:endParaRPr>
              <a:solidFill>
                <a:srgbClr val="FFFFFF"/>
              </a:solidFill>
              <a:latin typeface="Arial"/>
              <a:ea typeface="Arial"/>
              <a:cs typeface="Arial"/>
              <a:sym typeface="Arial"/>
            </a:endParaRPr>
          </a:p>
        </p:txBody>
      </p:sp>
      <p:sp>
        <p:nvSpPr>
          <p:cNvPr id="3159" name="Google Shape;3159;p374"/>
          <p:cNvSpPr txBox="1"/>
          <p:nvPr/>
        </p:nvSpPr>
        <p:spPr>
          <a:xfrm rot="-5400000">
            <a:off x="-1411775" y="2711225"/>
            <a:ext cx="3321600" cy="411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800">
                <a:solidFill>
                  <a:srgbClr val="FFFFFF"/>
                </a:solidFill>
                <a:latin typeface="Arial"/>
                <a:ea typeface="Arial"/>
                <a:cs typeface="Arial"/>
                <a:sym typeface="Arial"/>
              </a:rPr>
              <a:t>Customer Engagements</a:t>
            </a:r>
            <a:endParaRPr sz="1800">
              <a:solidFill>
                <a:srgbClr val="FFFFFF"/>
              </a:solidFill>
              <a:latin typeface="Arial"/>
              <a:ea typeface="Arial"/>
              <a:cs typeface="Arial"/>
              <a:sym typeface="Arial"/>
            </a:endParaRPr>
          </a:p>
        </p:txBody>
      </p:sp>
      <p:sp>
        <p:nvSpPr>
          <p:cNvPr id="3160" name="Google Shape;3160;p374"/>
          <p:cNvSpPr/>
          <p:nvPr/>
        </p:nvSpPr>
        <p:spPr>
          <a:xfrm>
            <a:off x="359200" y="3028950"/>
            <a:ext cx="4513500" cy="1765200"/>
          </a:xfrm>
          <a:prstGeom prst="roundRect">
            <a:avLst>
              <a:gd fmla="val 16667" name="adj"/>
            </a:avLst>
          </a:prstGeom>
          <a:noFill/>
          <a:ln cap="flat" cmpd="sng" w="25400">
            <a:solidFill>
              <a:srgbClr val="49792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100">
              <a:solidFill>
                <a:schemeClr val="lt1"/>
              </a:solidFill>
              <a:latin typeface="Arial"/>
              <a:ea typeface="Arial"/>
              <a:cs typeface="Arial"/>
              <a:sym typeface="Arial"/>
            </a:endParaRPr>
          </a:p>
        </p:txBody>
      </p:sp>
      <p:sp>
        <p:nvSpPr>
          <p:cNvPr id="3161" name="Google Shape;3161;p374"/>
          <p:cNvSpPr txBox="1"/>
          <p:nvPr>
            <p:ph idx="4294967295" type="body"/>
          </p:nvPr>
        </p:nvSpPr>
        <p:spPr>
          <a:xfrm>
            <a:off x="359200" y="3081350"/>
            <a:ext cx="4513500" cy="1873500"/>
          </a:xfrm>
          <a:prstGeom prst="rect">
            <a:avLst/>
          </a:prstGeom>
          <a:noFill/>
          <a:ln>
            <a:noFill/>
          </a:ln>
        </p:spPr>
        <p:txBody>
          <a:bodyPr anchorCtr="0" anchor="t" bIns="34275" lIns="0" spcFirstLastPara="1" rIns="0" wrap="square" tIns="137150">
            <a:noAutofit/>
          </a:bodyPr>
          <a:lstStyle/>
          <a:p>
            <a:pPr indent="0" lvl="0" marL="0" rtl="0" algn="l">
              <a:lnSpc>
                <a:spcPct val="100000"/>
              </a:lnSpc>
              <a:spcBef>
                <a:spcPts val="0"/>
              </a:spcBef>
              <a:spcAft>
                <a:spcPts val="0"/>
              </a:spcAft>
              <a:buSzPts val="1300"/>
              <a:buNone/>
            </a:pPr>
            <a:r>
              <a:rPr b="1" lang="en" sz="1100"/>
              <a:t>Call to Action</a:t>
            </a:r>
            <a:endParaRPr b="1" sz="1100"/>
          </a:p>
          <a:p>
            <a:pPr indent="-323850" lvl="0" marL="457200" rtl="0" algn="l">
              <a:lnSpc>
                <a:spcPct val="100000"/>
              </a:lnSpc>
              <a:spcBef>
                <a:spcPts val="0"/>
              </a:spcBef>
              <a:spcAft>
                <a:spcPts val="0"/>
              </a:spcAft>
              <a:buSzPts val="1100"/>
              <a:buChar char="-"/>
            </a:pPr>
            <a:r>
              <a:rPr lang="en" sz="1400">
                <a:solidFill>
                  <a:schemeClr val="dk1"/>
                </a:solidFill>
              </a:rPr>
              <a:t>Log into the Adoption App in Dogfood!</a:t>
            </a:r>
            <a:endParaRPr sz="1400">
              <a:solidFill>
                <a:schemeClr val="dk1"/>
              </a:solidFill>
            </a:endParaRPr>
          </a:p>
          <a:p>
            <a:pPr indent="-323850" lvl="0" marL="457200" rtl="0" algn="l">
              <a:lnSpc>
                <a:spcPct val="100000"/>
              </a:lnSpc>
              <a:spcBef>
                <a:spcPts val="0"/>
              </a:spcBef>
              <a:spcAft>
                <a:spcPts val="0"/>
              </a:spcAft>
              <a:buSzPts val="1100"/>
              <a:buChar char="-"/>
            </a:pPr>
            <a:r>
              <a:rPr lang="en" sz="1400">
                <a:solidFill>
                  <a:schemeClr val="dk1"/>
                </a:solidFill>
              </a:rPr>
              <a:t>Understand your Customer’s Adoption Score   </a:t>
            </a:r>
            <a:endParaRPr sz="1400">
              <a:solidFill>
                <a:schemeClr val="dk1"/>
              </a:solidFill>
            </a:endParaRPr>
          </a:p>
          <a:p>
            <a:pPr indent="-323850" lvl="0" marL="457200" rtl="0" algn="l">
              <a:lnSpc>
                <a:spcPct val="100000"/>
              </a:lnSpc>
              <a:spcBef>
                <a:spcPts val="0"/>
              </a:spcBef>
              <a:spcAft>
                <a:spcPts val="0"/>
              </a:spcAft>
              <a:buSzPts val="1100"/>
              <a:buChar char="-"/>
            </a:pPr>
            <a:r>
              <a:rPr lang="en" sz="1400">
                <a:solidFill>
                  <a:schemeClr val="dk1"/>
                </a:solidFill>
              </a:rPr>
              <a:t>Follow the Digital Journey with your customer</a:t>
            </a:r>
            <a:endParaRPr sz="1400">
              <a:solidFill>
                <a:schemeClr val="dk1"/>
              </a:solidFill>
            </a:endParaRPr>
          </a:p>
          <a:p>
            <a:pPr indent="-323850" lvl="0" marL="457200" rtl="0" algn="l">
              <a:lnSpc>
                <a:spcPct val="100000"/>
              </a:lnSpc>
              <a:spcBef>
                <a:spcPts val="0"/>
              </a:spcBef>
              <a:spcAft>
                <a:spcPts val="0"/>
              </a:spcAft>
              <a:buSzPts val="1100"/>
              <a:buChar char="-"/>
            </a:pPr>
            <a:r>
              <a:rPr lang="en" sz="1400">
                <a:solidFill>
                  <a:schemeClr val="dk1"/>
                </a:solidFill>
              </a:rPr>
              <a:t>Use the Stuck/Stalled Playbooks to drive adoption</a:t>
            </a:r>
            <a:endParaRPr sz="1400">
              <a:solidFill>
                <a:schemeClr val="dk1"/>
              </a:solidFill>
            </a:endParaRPr>
          </a:p>
          <a:p>
            <a:pPr indent="-323850" lvl="0" marL="457200" rtl="0" algn="l">
              <a:lnSpc>
                <a:spcPct val="100000"/>
              </a:lnSpc>
              <a:spcBef>
                <a:spcPts val="0"/>
              </a:spcBef>
              <a:spcAft>
                <a:spcPts val="0"/>
              </a:spcAft>
              <a:buSzPts val="1100"/>
              <a:buChar char="-"/>
            </a:pPr>
            <a:r>
              <a:rPr lang="en" sz="1400">
                <a:solidFill>
                  <a:schemeClr val="dk1"/>
                </a:solidFill>
              </a:rPr>
              <a:t>Have OnPrem customers turn on Telemetry data</a:t>
            </a:r>
            <a:endParaRPr sz="1400">
              <a:solidFill>
                <a:schemeClr val="dk1"/>
              </a:solidFill>
            </a:endParaRPr>
          </a:p>
          <a:p>
            <a:pPr indent="0" lvl="0" marL="558800" rtl="0" algn="l">
              <a:lnSpc>
                <a:spcPct val="100000"/>
              </a:lnSpc>
              <a:spcBef>
                <a:spcPts val="0"/>
              </a:spcBef>
              <a:spcAft>
                <a:spcPts val="0"/>
              </a:spcAft>
              <a:buSzPts val="1000"/>
              <a:buNone/>
            </a:pPr>
            <a:r>
              <a:t/>
            </a:r>
            <a:endParaRPr sz="1400">
              <a:solidFill>
                <a:schemeClr val="dk1"/>
              </a:solidFill>
            </a:endParaRPr>
          </a:p>
          <a:p>
            <a:pPr indent="0" lvl="0" marL="381000" rtl="0" algn="l">
              <a:lnSpc>
                <a:spcPct val="100000"/>
              </a:lnSpc>
              <a:spcBef>
                <a:spcPts val="0"/>
              </a:spcBef>
              <a:spcAft>
                <a:spcPts val="0"/>
              </a:spcAft>
              <a:buSzPts val="1000"/>
              <a:buNone/>
            </a:pPr>
            <a:r>
              <a:t/>
            </a:r>
            <a:endParaRPr sz="1400">
              <a:solidFill>
                <a:schemeClr val="dk1"/>
              </a:solidFill>
            </a:endParaRPr>
          </a:p>
          <a:p>
            <a:pPr indent="0" lvl="0" marL="558800" rtl="0" algn="l">
              <a:lnSpc>
                <a:spcPct val="100000"/>
              </a:lnSpc>
              <a:spcBef>
                <a:spcPts val="0"/>
              </a:spcBef>
              <a:spcAft>
                <a:spcPts val="0"/>
              </a:spcAft>
              <a:buSzPts val="1000"/>
              <a:buNone/>
            </a:pPr>
            <a:r>
              <a:t/>
            </a:r>
            <a:endParaRPr sz="1400"/>
          </a:p>
        </p:txBody>
      </p:sp>
      <p:sp>
        <p:nvSpPr>
          <p:cNvPr id="3162" name="Google Shape;3162;p374"/>
          <p:cNvSpPr/>
          <p:nvPr/>
        </p:nvSpPr>
        <p:spPr>
          <a:xfrm>
            <a:off x="454929" y="1545593"/>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552</a:t>
            </a:r>
            <a:endParaRPr b="1" sz="800">
              <a:solidFill>
                <a:srgbClr val="FFFFFF"/>
              </a:solidFill>
              <a:latin typeface="Arial"/>
              <a:ea typeface="Arial"/>
              <a:cs typeface="Arial"/>
              <a:sym typeface="Arial"/>
            </a:endParaRPr>
          </a:p>
        </p:txBody>
      </p:sp>
      <p:sp>
        <p:nvSpPr>
          <p:cNvPr id="3163" name="Google Shape;3163;p374"/>
          <p:cNvSpPr txBox="1"/>
          <p:nvPr/>
        </p:nvSpPr>
        <p:spPr>
          <a:xfrm>
            <a:off x="582778" y="1035375"/>
            <a:ext cx="10380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CSM Accounts</a:t>
            </a:r>
            <a:endParaRPr>
              <a:solidFill>
                <a:srgbClr val="FFFFFF"/>
              </a:solidFill>
              <a:latin typeface="Arial"/>
              <a:ea typeface="Arial"/>
              <a:cs typeface="Arial"/>
              <a:sym typeface="Arial"/>
            </a:endParaRPr>
          </a:p>
        </p:txBody>
      </p:sp>
      <p:sp>
        <p:nvSpPr>
          <p:cNvPr id="3164" name="Google Shape;3164;p374"/>
          <p:cNvSpPr txBox="1"/>
          <p:nvPr/>
        </p:nvSpPr>
        <p:spPr>
          <a:xfrm rot="5401753">
            <a:off x="8021471" y="1849151"/>
            <a:ext cx="1765200" cy="230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800">
                <a:solidFill>
                  <a:srgbClr val="FFFFFF"/>
                </a:solidFill>
                <a:latin typeface="Arial"/>
                <a:ea typeface="Arial"/>
                <a:cs typeface="Arial"/>
                <a:sym typeface="Arial"/>
              </a:rPr>
              <a:t>CSM Impact</a:t>
            </a:r>
            <a:endParaRPr sz="1800">
              <a:solidFill>
                <a:srgbClr val="FFFFFF"/>
              </a:solidFill>
              <a:latin typeface="Arial"/>
              <a:ea typeface="Arial"/>
              <a:cs typeface="Arial"/>
              <a:sym typeface="Arial"/>
            </a:endParaRPr>
          </a:p>
        </p:txBody>
      </p:sp>
      <p:sp>
        <p:nvSpPr>
          <p:cNvPr id="3165" name="Google Shape;3165;p374"/>
          <p:cNvSpPr txBox="1"/>
          <p:nvPr/>
        </p:nvSpPr>
        <p:spPr>
          <a:xfrm>
            <a:off x="5841935" y="3005155"/>
            <a:ext cx="10380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a:solidFill>
                  <a:srgbClr val="FFFFFF"/>
                </a:solidFill>
                <a:latin typeface="Arial"/>
                <a:ea typeface="Arial"/>
                <a:cs typeface="Arial"/>
                <a:sym typeface="Arial"/>
              </a:rPr>
              <a:t>License </a:t>
            </a:r>
            <a:endParaRPr>
              <a:solidFill>
                <a:srgbClr val="FFFFFF"/>
              </a:solidFill>
              <a:latin typeface="Arial"/>
              <a:ea typeface="Arial"/>
              <a:cs typeface="Arial"/>
              <a:sym typeface="Arial"/>
            </a:endParaRPr>
          </a:p>
          <a:p>
            <a:pPr indent="0" lvl="0" marL="0" marR="0" rtl="0" algn="ctr">
              <a:spcBef>
                <a:spcPts val="0"/>
              </a:spcBef>
              <a:spcAft>
                <a:spcPts val="0"/>
              </a:spcAft>
              <a:buNone/>
            </a:pPr>
            <a:r>
              <a:rPr lang="en">
                <a:solidFill>
                  <a:srgbClr val="FFFFFF"/>
                </a:solidFill>
                <a:latin typeface="Arial"/>
                <a:ea typeface="Arial"/>
                <a:cs typeface="Arial"/>
                <a:sym typeface="Arial"/>
              </a:rPr>
              <a:t>Usage</a:t>
            </a:r>
            <a:endParaRPr>
              <a:solidFill>
                <a:srgbClr val="FFFFFF"/>
              </a:solidFill>
              <a:latin typeface="Arial"/>
              <a:ea typeface="Arial"/>
              <a:cs typeface="Arial"/>
              <a:sym typeface="Arial"/>
            </a:endParaRPr>
          </a:p>
        </p:txBody>
      </p:sp>
      <p:sp>
        <p:nvSpPr>
          <p:cNvPr id="3166" name="Google Shape;3166;p374"/>
          <p:cNvSpPr txBox="1"/>
          <p:nvPr/>
        </p:nvSpPr>
        <p:spPr>
          <a:xfrm rot="5400000">
            <a:off x="8021479" y="3772022"/>
            <a:ext cx="1765200" cy="230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1800">
                <a:solidFill>
                  <a:srgbClr val="FFFFFF"/>
                </a:solidFill>
                <a:latin typeface="Arial"/>
                <a:ea typeface="Arial"/>
                <a:cs typeface="Arial"/>
                <a:sym typeface="Arial"/>
              </a:rPr>
              <a:t>Digital Impact</a:t>
            </a:r>
            <a:endParaRPr sz="1800">
              <a:solidFill>
                <a:srgbClr val="FFFFFF"/>
              </a:solidFill>
              <a:latin typeface="Arial"/>
              <a:ea typeface="Arial"/>
              <a:cs typeface="Arial"/>
              <a:sym typeface="Arial"/>
            </a:endParaRPr>
          </a:p>
        </p:txBody>
      </p:sp>
      <p:sp>
        <p:nvSpPr>
          <p:cNvPr id="3167" name="Google Shape;3167;p374"/>
          <p:cNvSpPr/>
          <p:nvPr/>
        </p:nvSpPr>
        <p:spPr>
          <a:xfrm>
            <a:off x="5737086" y="1535325"/>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39% </a:t>
            </a:r>
            <a:r>
              <a:rPr b="1" lang="en" sz="800">
                <a:solidFill>
                  <a:srgbClr val="FFFFFF"/>
                </a:solidFill>
                <a:latin typeface="Arial"/>
                <a:ea typeface="Arial"/>
                <a:cs typeface="Arial"/>
                <a:sym typeface="Arial"/>
              </a:rPr>
              <a:t>Reduction</a:t>
            </a:r>
            <a:endParaRPr b="1" sz="800">
              <a:solidFill>
                <a:srgbClr val="FFFFFF"/>
              </a:solidFill>
              <a:latin typeface="Arial"/>
              <a:ea typeface="Arial"/>
              <a:cs typeface="Arial"/>
              <a:sym typeface="Arial"/>
            </a:endParaRPr>
          </a:p>
        </p:txBody>
      </p:sp>
      <p:sp>
        <p:nvSpPr>
          <p:cNvPr id="3168" name="Google Shape;3168;p374"/>
          <p:cNvSpPr/>
          <p:nvPr/>
        </p:nvSpPr>
        <p:spPr>
          <a:xfrm>
            <a:off x="7258111" y="1535325"/>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$516K </a:t>
            </a:r>
            <a:r>
              <a:rPr b="1" lang="en" sz="800">
                <a:solidFill>
                  <a:srgbClr val="FFFFFF"/>
                </a:solidFill>
                <a:latin typeface="Arial"/>
                <a:ea typeface="Arial"/>
                <a:cs typeface="Arial"/>
                <a:sym typeface="Arial"/>
              </a:rPr>
              <a:t>Increase</a:t>
            </a:r>
            <a:endParaRPr b="1" sz="800">
              <a:solidFill>
                <a:srgbClr val="FFFFFF"/>
              </a:solidFill>
              <a:latin typeface="Arial"/>
              <a:ea typeface="Arial"/>
              <a:cs typeface="Arial"/>
              <a:sym typeface="Arial"/>
            </a:endParaRPr>
          </a:p>
        </p:txBody>
      </p:sp>
      <p:sp>
        <p:nvSpPr>
          <p:cNvPr id="3169" name="Google Shape;3169;p374"/>
          <p:cNvSpPr/>
          <p:nvPr/>
        </p:nvSpPr>
        <p:spPr>
          <a:xfrm>
            <a:off x="5737086" y="3480900"/>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23% </a:t>
            </a:r>
            <a:r>
              <a:rPr b="1" lang="en" sz="800">
                <a:solidFill>
                  <a:srgbClr val="FFFFFF"/>
                </a:solidFill>
                <a:latin typeface="Arial"/>
                <a:ea typeface="Arial"/>
                <a:cs typeface="Arial"/>
                <a:sym typeface="Arial"/>
              </a:rPr>
              <a:t>Increase</a:t>
            </a:r>
            <a:endParaRPr b="1" sz="800">
              <a:solidFill>
                <a:srgbClr val="FFFFFF"/>
              </a:solidFill>
              <a:latin typeface="Arial"/>
              <a:ea typeface="Arial"/>
              <a:cs typeface="Arial"/>
              <a:sym typeface="Arial"/>
            </a:endParaRPr>
          </a:p>
        </p:txBody>
      </p:sp>
      <p:sp>
        <p:nvSpPr>
          <p:cNvPr id="3170" name="Google Shape;3170;p374"/>
          <p:cNvSpPr/>
          <p:nvPr/>
        </p:nvSpPr>
        <p:spPr>
          <a:xfrm>
            <a:off x="7179061" y="3480900"/>
            <a:ext cx="1247700" cy="1191600"/>
          </a:xfrm>
          <a:prstGeom prst="ellipse">
            <a:avLst/>
          </a:prstGeom>
          <a:solidFill>
            <a:schemeClr val="accent1"/>
          </a:solid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rgbClr val="FFFFFF"/>
                </a:solidFill>
                <a:latin typeface="Arial"/>
                <a:ea typeface="Arial"/>
                <a:cs typeface="Arial"/>
                <a:sym typeface="Arial"/>
              </a:rPr>
              <a:t>67% </a:t>
            </a:r>
            <a:r>
              <a:rPr b="1" lang="en" sz="800">
                <a:solidFill>
                  <a:srgbClr val="FFFFFF"/>
                </a:solidFill>
                <a:latin typeface="Arial"/>
                <a:ea typeface="Arial"/>
                <a:cs typeface="Arial"/>
                <a:sym typeface="Arial"/>
              </a:rPr>
              <a:t>Increase</a:t>
            </a:r>
            <a:endParaRPr b="1" sz="800">
              <a:solidFill>
                <a:srgbClr val="FFFFFF"/>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4" name="Shape 3174"/>
        <p:cNvGrpSpPr/>
        <p:nvPr/>
      </p:nvGrpSpPr>
      <p:grpSpPr>
        <a:xfrm>
          <a:off x="0" y="0"/>
          <a:ext cx="0" cy="0"/>
          <a:chOff x="0" y="0"/>
          <a:chExt cx="0" cy="0"/>
        </a:xfrm>
      </p:grpSpPr>
      <p:sp>
        <p:nvSpPr>
          <p:cNvPr id="3175" name="Google Shape;3175;p375"/>
          <p:cNvSpPr txBox="1"/>
          <p:nvPr>
            <p:ph idx="1" type="body"/>
          </p:nvPr>
        </p:nvSpPr>
        <p:spPr>
          <a:xfrm>
            <a:off x="4736873" y="2325171"/>
            <a:ext cx="5816907" cy="899026"/>
          </a:xfrm>
          <a:prstGeom prst="rect">
            <a:avLst/>
          </a:prstGeom>
          <a:noFill/>
          <a:ln>
            <a:noFill/>
          </a:ln>
        </p:spPr>
        <p:txBody>
          <a:bodyPr anchorCtr="0" anchor="t" bIns="34275" lIns="0" spcFirstLastPara="1" rIns="0" wrap="square" tIns="137150">
            <a:noAutofit/>
          </a:bodyPr>
          <a:lstStyle/>
          <a:p>
            <a:pPr indent="0" lvl="0" marL="0" rtl="0" algn="l">
              <a:lnSpc>
                <a:spcPct val="92000"/>
              </a:lnSpc>
              <a:spcBef>
                <a:spcPts val="500"/>
              </a:spcBef>
              <a:spcAft>
                <a:spcPts val="200"/>
              </a:spcAft>
              <a:buSzPts val="700"/>
              <a:buNone/>
            </a:pPr>
            <a:r>
              <a:rPr lang="en" sz="1100"/>
              <a:t>A</a:t>
            </a:r>
            <a:endParaRPr sz="1100"/>
          </a:p>
        </p:txBody>
      </p:sp>
      <p:sp>
        <p:nvSpPr>
          <p:cNvPr id="3176" name="Google Shape;3176;p375"/>
          <p:cNvSpPr txBox="1"/>
          <p:nvPr>
            <p:ph type="title"/>
          </p:nvPr>
        </p:nvSpPr>
        <p:spPr>
          <a:xfrm>
            <a:off x="342050" y="66275"/>
            <a:ext cx="8460000" cy="4992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1100"/>
              <a:buFont typeface="Arial"/>
              <a:buNone/>
            </a:pPr>
            <a:r>
              <a:rPr lang="en">
                <a:solidFill>
                  <a:srgbClr val="FFFFFF"/>
                </a:solidFill>
              </a:rPr>
              <a:t>Leverage World Class Customer Success Platform</a:t>
            </a:r>
            <a:endParaRPr>
              <a:solidFill>
                <a:srgbClr val="FFFFFF"/>
              </a:solidFill>
            </a:endParaRPr>
          </a:p>
        </p:txBody>
      </p:sp>
      <p:pic>
        <p:nvPicPr>
          <p:cNvPr id="3177" name="Google Shape;3177;p375"/>
          <p:cNvPicPr preferRelativeResize="0"/>
          <p:nvPr/>
        </p:nvPicPr>
        <p:blipFill rotWithShape="1">
          <a:blip r:embed="rId3">
            <a:alphaModFix/>
          </a:blip>
          <a:srcRect b="0" l="861" r="0" t="3400"/>
          <a:stretch/>
        </p:blipFill>
        <p:spPr>
          <a:xfrm>
            <a:off x="224348" y="1112700"/>
            <a:ext cx="4992972" cy="2601774"/>
          </a:xfrm>
          <a:prstGeom prst="rect">
            <a:avLst/>
          </a:prstGeom>
          <a:noFill/>
          <a:ln cap="flat" cmpd="sng" w="28575">
            <a:solidFill>
              <a:schemeClr val="accent1"/>
            </a:solidFill>
            <a:prstDash val="solid"/>
            <a:round/>
            <a:headEnd len="sm" w="sm" type="none"/>
            <a:tailEnd len="sm" w="sm" type="none"/>
          </a:ln>
        </p:spPr>
      </p:pic>
      <p:pic>
        <p:nvPicPr>
          <p:cNvPr id="3178" name="Google Shape;3178;p375"/>
          <p:cNvPicPr preferRelativeResize="0"/>
          <p:nvPr/>
        </p:nvPicPr>
        <p:blipFill rotWithShape="1">
          <a:blip r:embed="rId4">
            <a:alphaModFix/>
          </a:blip>
          <a:srcRect b="0" l="0" r="0" t="0"/>
          <a:stretch/>
        </p:blipFill>
        <p:spPr>
          <a:xfrm>
            <a:off x="2105489" y="2571763"/>
            <a:ext cx="3361424" cy="2222723"/>
          </a:xfrm>
          <a:prstGeom prst="rect">
            <a:avLst/>
          </a:prstGeom>
          <a:noFill/>
          <a:ln cap="flat" cmpd="sng" w="28575">
            <a:solidFill>
              <a:schemeClr val="accent1"/>
            </a:solidFill>
            <a:prstDash val="solid"/>
            <a:round/>
            <a:headEnd len="sm" w="sm" type="none"/>
            <a:tailEnd len="sm" w="sm" type="none"/>
          </a:ln>
        </p:spPr>
      </p:pic>
      <p:pic>
        <p:nvPicPr>
          <p:cNvPr id="3179" name="Google Shape;3179;p375"/>
          <p:cNvPicPr preferRelativeResize="0"/>
          <p:nvPr/>
        </p:nvPicPr>
        <p:blipFill rotWithShape="1">
          <a:blip r:embed="rId5">
            <a:alphaModFix/>
          </a:blip>
          <a:srcRect b="13541" l="32765" r="33124" t="1445"/>
          <a:stretch/>
        </p:blipFill>
        <p:spPr>
          <a:xfrm>
            <a:off x="5713415" y="1377983"/>
            <a:ext cx="2293598" cy="3194427"/>
          </a:xfrm>
          <a:prstGeom prst="rect">
            <a:avLst/>
          </a:prstGeom>
          <a:noFill/>
          <a:ln cap="flat" cmpd="sng" w="28575">
            <a:solidFill>
              <a:schemeClr val="accent1"/>
            </a:solidFill>
            <a:prstDash val="solid"/>
            <a:round/>
            <a:headEnd len="sm" w="sm" type="none"/>
            <a:tailEnd len="sm" w="sm" type="none"/>
          </a:ln>
        </p:spPr>
      </p:pic>
      <p:pic>
        <p:nvPicPr>
          <p:cNvPr id="3180" name="Google Shape;3180;p375"/>
          <p:cNvPicPr preferRelativeResize="0"/>
          <p:nvPr/>
        </p:nvPicPr>
        <p:blipFill rotWithShape="1">
          <a:blip r:embed="rId6">
            <a:alphaModFix/>
          </a:blip>
          <a:srcRect b="21965" l="17274" r="20294" t="3495"/>
          <a:stretch/>
        </p:blipFill>
        <p:spPr>
          <a:xfrm>
            <a:off x="6939076" y="2664000"/>
            <a:ext cx="2108649" cy="2038224"/>
          </a:xfrm>
          <a:prstGeom prst="rect">
            <a:avLst/>
          </a:prstGeom>
          <a:noFill/>
          <a:ln cap="flat" cmpd="sng" w="28575">
            <a:solidFill>
              <a:schemeClr val="accent1"/>
            </a:solidFill>
            <a:prstDash val="solid"/>
            <a:round/>
            <a:headEnd len="sm" w="sm" type="none"/>
            <a:tailEnd len="sm" w="sm" type="none"/>
          </a:ln>
        </p:spPr>
      </p:pic>
      <p:sp>
        <p:nvSpPr>
          <p:cNvPr id="3181" name="Google Shape;3181;p375"/>
          <p:cNvSpPr/>
          <p:nvPr/>
        </p:nvSpPr>
        <p:spPr>
          <a:xfrm>
            <a:off x="4579150" y="3190875"/>
            <a:ext cx="235800" cy="12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2" name="Google Shape;3182;p375"/>
          <p:cNvSpPr/>
          <p:nvPr/>
        </p:nvSpPr>
        <p:spPr>
          <a:xfrm>
            <a:off x="4560100" y="3249225"/>
            <a:ext cx="235800" cy="12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3" name="Google Shape;3183;p375"/>
          <p:cNvSpPr/>
          <p:nvPr/>
        </p:nvSpPr>
        <p:spPr>
          <a:xfrm>
            <a:off x="4560100" y="3307575"/>
            <a:ext cx="235800" cy="23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4" name="Google Shape;3184;p375"/>
          <p:cNvSpPr/>
          <p:nvPr/>
        </p:nvSpPr>
        <p:spPr>
          <a:xfrm>
            <a:off x="4543425" y="3367100"/>
            <a:ext cx="235800" cy="12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5" name="Google Shape;3185;p375"/>
          <p:cNvSpPr/>
          <p:nvPr/>
        </p:nvSpPr>
        <p:spPr>
          <a:xfrm>
            <a:off x="2145500" y="2767125"/>
            <a:ext cx="235800" cy="120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86" name="Google Shape;3186;p375"/>
          <p:cNvSpPr/>
          <p:nvPr/>
        </p:nvSpPr>
        <p:spPr>
          <a:xfrm>
            <a:off x="2405075" y="4622000"/>
            <a:ext cx="271500" cy="109500"/>
          </a:xfrm>
          <a:prstGeom prst="rect">
            <a:avLst/>
          </a:prstGeom>
          <a:solidFill>
            <a:schemeClr val="dk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descr="Image result for gainsight" id="3187" name="Google Shape;3187;p375"/>
          <p:cNvPicPr preferRelativeResize="0"/>
          <p:nvPr/>
        </p:nvPicPr>
        <p:blipFill rotWithShape="1">
          <a:blip r:embed="rId7">
            <a:alphaModFix/>
          </a:blip>
          <a:srcRect b="0" l="0" r="0" t="0"/>
          <a:stretch/>
        </p:blipFill>
        <p:spPr>
          <a:xfrm>
            <a:off x="6157686" y="565482"/>
            <a:ext cx="2686535" cy="57489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2" name="Shape 3192"/>
        <p:cNvGrpSpPr/>
        <p:nvPr/>
      </p:nvGrpSpPr>
      <p:grpSpPr>
        <a:xfrm>
          <a:off x="0" y="0"/>
          <a:ext cx="0" cy="0"/>
          <a:chOff x="0" y="0"/>
          <a:chExt cx="0" cy="0"/>
        </a:xfrm>
      </p:grpSpPr>
      <p:sp>
        <p:nvSpPr>
          <p:cNvPr id="3193" name="Google Shape;3193;p376"/>
          <p:cNvSpPr txBox="1"/>
          <p:nvPr>
            <p:ph type="title"/>
          </p:nvPr>
        </p:nvSpPr>
        <p:spPr>
          <a:xfrm>
            <a:off x="3249327" y="732517"/>
            <a:ext cx="4875111" cy="2124535"/>
          </a:xfrm>
          <a:prstGeom prst="rect">
            <a:avLst/>
          </a:prstGeom>
          <a:noFill/>
          <a:ln>
            <a:noFill/>
          </a:ln>
        </p:spPr>
        <p:txBody>
          <a:bodyPr anchorCtr="0" anchor="b" bIns="0" lIns="0" spcFirstLastPara="1" rIns="0" wrap="square" tIns="46275">
            <a:noAutofit/>
          </a:bodyPr>
          <a:lstStyle/>
          <a:p>
            <a:pPr indent="0" lvl="0" marL="0" rtl="0" algn="r">
              <a:lnSpc>
                <a:spcPct val="86000"/>
              </a:lnSpc>
              <a:spcBef>
                <a:spcPts val="0"/>
              </a:spcBef>
              <a:spcAft>
                <a:spcPts val="0"/>
              </a:spcAft>
              <a:buSzPts val="2700"/>
              <a:buNone/>
            </a:pPr>
            <a:r>
              <a:rPr lang="en"/>
              <a:t>Wrap-Up</a:t>
            </a:r>
            <a:endParaRPr/>
          </a:p>
        </p:txBody>
      </p:sp>
      <p:sp>
        <p:nvSpPr>
          <p:cNvPr id="3194" name="Google Shape;3194;p376"/>
          <p:cNvSpPr txBox="1"/>
          <p:nvPr>
            <p:ph idx="1" type="subTitle"/>
          </p:nvPr>
        </p:nvSpPr>
        <p:spPr>
          <a:xfrm>
            <a:off x="3205827" y="3114300"/>
            <a:ext cx="5663100" cy="898200"/>
          </a:xfrm>
          <a:prstGeom prst="rect">
            <a:avLst/>
          </a:prstGeom>
          <a:noFill/>
          <a:ln>
            <a:noFill/>
          </a:ln>
        </p:spPr>
        <p:txBody>
          <a:bodyPr anchorCtr="0" anchor="t" bIns="25700" lIns="0" spcFirstLastPara="1" rIns="0" wrap="square" tIns="102875">
            <a:noAutofit/>
          </a:bodyPr>
          <a:lstStyle/>
          <a:p>
            <a:pPr indent="0" lvl="0" marL="0" rtl="0" algn="r">
              <a:lnSpc>
                <a:spcPct val="92000"/>
              </a:lnSpc>
              <a:spcBef>
                <a:spcPts val="0"/>
              </a:spcBef>
              <a:spcAft>
                <a:spcPts val="0"/>
              </a:spcAft>
              <a:buSzPts val="800"/>
              <a:buNone/>
            </a:pPr>
            <a:r>
              <a:rPr lang="en" sz="1400"/>
              <a:t>Host of The Marva Minute and Tom and Marva Show</a:t>
            </a:r>
            <a:endParaRPr sz="1400"/>
          </a:p>
        </p:txBody>
      </p:sp>
      <p:pic>
        <p:nvPicPr>
          <p:cNvPr descr="Related image" id="3195" name="Google Shape;3195;p376"/>
          <p:cNvPicPr preferRelativeResize="0"/>
          <p:nvPr/>
        </p:nvPicPr>
        <p:blipFill rotWithShape="1">
          <a:blip r:embed="rId3">
            <a:alphaModFix/>
          </a:blip>
          <a:srcRect b="0" l="0" r="0" t="0"/>
          <a:stretch/>
        </p:blipFill>
        <p:spPr>
          <a:xfrm>
            <a:off x="340523" y="400048"/>
            <a:ext cx="2349818" cy="2343150"/>
          </a:xfrm>
          <a:prstGeom prst="rect">
            <a:avLst/>
          </a:prstGeom>
          <a:noFill/>
          <a:ln>
            <a:noFill/>
          </a:ln>
        </p:spPr>
      </p:pic>
      <p:pic>
        <p:nvPicPr>
          <p:cNvPr descr="Image result for customer success equals business success quotes" id="3196" name="Google Shape;3196;p376"/>
          <p:cNvPicPr preferRelativeResize="0"/>
          <p:nvPr/>
        </p:nvPicPr>
        <p:blipFill rotWithShape="1">
          <a:blip r:embed="rId4">
            <a:alphaModFix/>
          </a:blip>
          <a:srcRect b="24302" l="1224" r="-1223" t="656"/>
          <a:stretch/>
        </p:blipFill>
        <p:spPr>
          <a:xfrm>
            <a:off x="340524" y="3542638"/>
            <a:ext cx="3836900" cy="1439625"/>
          </a:xfrm>
          <a:prstGeom prst="rect">
            <a:avLst/>
          </a:prstGeom>
          <a:noFill/>
          <a:ln>
            <a:noFill/>
          </a:ln>
        </p:spPr>
      </p:pic>
      <p:pic>
        <p:nvPicPr>
          <p:cNvPr descr="Image result for customer success equals business success quotes" id="3197" name="Google Shape;3197;p376"/>
          <p:cNvPicPr preferRelativeResize="0"/>
          <p:nvPr/>
        </p:nvPicPr>
        <p:blipFill rotWithShape="1">
          <a:blip r:embed="rId5">
            <a:alphaModFix/>
          </a:blip>
          <a:srcRect b="0" l="0" r="0" t="0"/>
          <a:stretch/>
        </p:blipFill>
        <p:spPr>
          <a:xfrm>
            <a:off x="2228852" y="1625509"/>
            <a:ext cx="1686000" cy="16860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descr="A close up of a logo&#10;&#10;Description generated with very high confidence" id="3198" name="Google Shape;3198;p376"/>
          <p:cNvPicPr preferRelativeResize="0"/>
          <p:nvPr/>
        </p:nvPicPr>
        <p:blipFill rotWithShape="1">
          <a:blip r:embed="rId6">
            <a:alphaModFix/>
          </a:blip>
          <a:srcRect b="0" l="0" r="0" t="0"/>
          <a:stretch/>
        </p:blipFill>
        <p:spPr>
          <a:xfrm>
            <a:off x="4508839" y="710053"/>
            <a:ext cx="2269084" cy="216946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2" name="Shape 3202"/>
        <p:cNvGrpSpPr/>
        <p:nvPr/>
      </p:nvGrpSpPr>
      <p:grpSpPr>
        <a:xfrm>
          <a:off x="0" y="0"/>
          <a:ext cx="0" cy="0"/>
          <a:chOff x="0" y="0"/>
          <a:chExt cx="0" cy="0"/>
        </a:xfrm>
      </p:grpSpPr>
      <p:pic>
        <p:nvPicPr>
          <p:cNvPr id="3203" name="Google Shape;3203;p377"/>
          <p:cNvPicPr preferRelativeResize="0"/>
          <p:nvPr/>
        </p:nvPicPr>
        <p:blipFill rotWithShape="1">
          <a:blip r:embed="rId3">
            <a:alphaModFix/>
          </a:blip>
          <a:srcRect b="0" l="0" r="0" t="7069"/>
          <a:stretch/>
        </p:blipFill>
        <p:spPr>
          <a:xfrm>
            <a:off x="0" y="-1"/>
            <a:ext cx="9144000" cy="52080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7" name="Shape 3207"/>
        <p:cNvGrpSpPr/>
        <p:nvPr/>
      </p:nvGrpSpPr>
      <p:grpSpPr>
        <a:xfrm>
          <a:off x="0" y="0"/>
          <a:ext cx="0" cy="0"/>
          <a:chOff x="0" y="0"/>
          <a:chExt cx="0" cy="0"/>
        </a:xfrm>
      </p:grpSpPr>
      <p:pic>
        <p:nvPicPr>
          <p:cNvPr descr="epic-rides1.jpg" id="3208" name="Google Shape;3208;p378"/>
          <p:cNvPicPr preferRelativeResize="0"/>
          <p:nvPr/>
        </p:nvPicPr>
        <p:blipFill rotWithShape="1">
          <a:blip r:embed="rId3">
            <a:alphaModFix amt="33000"/>
          </a:blip>
          <a:srcRect b="0" l="0" r="0" t="0"/>
          <a:stretch/>
        </p:blipFill>
        <p:spPr>
          <a:xfrm>
            <a:off x="0" y="0"/>
            <a:ext cx="9172017" cy="5143500"/>
          </a:xfrm>
          <a:prstGeom prst="rect">
            <a:avLst/>
          </a:prstGeom>
          <a:noFill/>
          <a:ln>
            <a:noFill/>
          </a:ln>
        </p:spPr>
      </p:pic>
      <p:sp>
        <p:nvSpPr>
          <p:cNvPr id="3209" name="Google Shape;3209;p378"/>
          <p:cNvSpPr txBox="1"/>
          <p:nvPr>
            <p:ph idx="1" type="body"/>
          </p:nvPr>
        </p:nvSpPr>
        <p:spPr>
          <a:xfrm>
            <a:off x="340514" y="900116"/>
            <a:ext cx="4195200" cy="3393300"/>
          </a:xfrm>
          <a:prstGeom prst="rect">
            <a:avLst/>
          </a:prstGeom>
          <a:noFill/>
          <a:ln>
            <a:noFill/>
          </a:ln>
        </p:spPr>
        <p:txBody>
          <a:bodyPr anchorCtr="0" anchor="t" bIns="68575" lIns="68575" spcFirstLastPara="1" rIns="68575" wrap="square" tIns="68575">
            <a:noAutofit/>
          </a:bodyPr>
          <a:lstStyle/>
          <a:p>
            <a:pPr indent="0" lvl="0" marL="88900" rtl="0" algn="l">
              <a:lnSpc>
                <a:spcPct val="120000"/>
              </a:lnSpc>
              <a:spcBef>
                <a:spcPts val="500"/>
              </a:spcBef>
              <a:spcAft>
                <a:spcPts val="0"/>
              </a:spcAft>
              <a:buSzPts val="1300"/>
              <a:buNone/>
            </a:pPr>
            <a:r>
              <a:rPr b="1" lang="en" sz="2400">
                <a:solidFill>
                  <a:srgbClr val="65A637"/>
                </a:solidFill>
              </a:rPr>
              <a:t>Morgan Hill:  May 14</a:t>
            </a:r>
            <a:r>
              <a:rPr b="1" baseline="30000" lang="en" sz="2400">
                <a:solidFill>
                  <a:srgbClr val="65A637"/>
                </a:solidFill>
              </a:rPr>
              <a:t>th</a:t>
            </a:r>
            <a:r>
              <a:rPr b="1" lang="en" sz="2400">
                <a:solidFill>
                  <a:srgbClr val="65A637"/>
                </a:solidFill>
              </a:rPr>
              <a:t> </a:t>
            </a:r>
            <a:endParaRPr sz="1100"/>
          </a:p>
          <a:p>
            <a:pPr indent="-247650" lvl="0" marL="342900" rtl="0" algn="l">
              <a:lnSpc>
                <a:spcPct val="120000"/>
              </a:lnSpc>
              <a:spcBef>
                <a:spcPts val="500"/>
              </a:spcBef>
              <a:spcAft>
                <a:spcPts val="0"/>
              </a:spcAft>
              <a:buSzPts val="1300"/>
              <a:buChar char="▶"/>
            </a:pPr>
            <a:r>
              <a:rPr lang="en" sz="2100"/>
              <a:t> Men’s Race</a:t>
            </a:r>
            <a:endParaRPr sz="1100"/>
          </a:p>
          <a:p>
            <a:pPr indent="-247650" lvl="0" marL="342900" rtl="0" algn="l">
              <a:lnSpc>
                <a:spcPct val="120000"/>
              </a:lnSpc>
              <a:spcBef>
                <a:spcPts val="500"/>
              </a:spcBef>
              <a:spcAft>
                <a:spcPts val="0"/>
              </a:spcAft>
              <a:buSzPts val="1300"/>
              <a:buChar char="▶"/>
            </a:pPr>
            <a:r>
              <a:rPr lang="en" sz="2100"/>
              <a:t> 20 customer spots </a:t>
            </a:r>
            <a:endParaRPr sz="1100"/>
          </a:p>
          <a:p>
            <a:pPr indent="-247650" lvl="0" marL="342900" rtl="0" algn="l">
              <a:lnSpc>
                <a:spcPct val="120000"/>
              </a:lnSpc>
              <a:spcBef>
                <a:spcPts val="500"/>
              </a:spcBef>
              <a:spcAft>
                <a:spcPts val="0"/>
              </a:spcAft>
              <a:buSzPts val="1300"/>
              <a:buChar char="▶"/>
            </a:pPr>
            <a:r>
              <a:rPr lang="en" sz="2100"/>
              <a:t> Doug leading business session with Freddie, Global Operations </a:t>
            </a:r>
            <a:endParaRPr sz="1100"/>
          </a:p>
          <a:p>
            <a:pPr indent="-247650" lvl="0" marL="342900" rtl="0" algn="l">
              <a:lnSpc>
                <a:spcPct val="120000"/>
              </a:lnSpc>
              <a:spcBef>
                <a:spcPts val="500"/>
              </a:spcBef>
              <a:spcAft>
                <a:spcPts val="0"/>
              </a:spcAft>
              <a:buSzPts val="1300"/>
              <a:buChar char="▶"/>
            </a:pPr>
            <a:r>
              <a:rPr lang="en" sz="2100"/>
              <a:t> Trek Ambassadors – Ivan Basso &amp; Jens Voigt</a:t>
            </a:r>
            <a:endParaRPr sz="1100"/>
          </a:p>
        </p:txBody>
      </p:sp>
      <p:sp>
        <p:nvSpPr>
          <p:cNvPr id="3210" name="Google Shape;3210;p378"/>
          <p:cNvSpPr txBox="1"/>
          <p:nvPr>
            <p:ph idx="2" type="body"/>
          </p:nvPr>
        </p:nvSpPr>
        <p:spPr>
          <a:xfrm>
            <a:off x="4697233" y="900173"/>
            <a:ext cx="4178700" cy="3393300"/>
          </a:xfrm>
          <a:prstGeom prst="rect">
            <a:avLst/>
          </a:prstGeom>
          <a:noFill/>
          <a:ln>
            <a:noFill/>
          </a:ln>
        </p:spPr>
        <p:txBody>
          <a:bodyPr anchorCtr="0" anchor="t" bIns="68575" lIns="68575" spcFirstLastPara="1" rIns="68575" wrap="square" tIns="68575">
            <a:noAutofit/>
          </a:bodyPr>
          <a:lstStyle/>
          <a:p>
            <a:pPr indent="0" lvl="0" marL="88900" rtl="0" algn="l">
              <a:lnSpc>
                <a:spcPct val="120000"/>
              </a:lnSpc>
              <a:spcBef>
                <a:spcPts val="500"/>
              </a:spcBef>
              <a:spcAft>
                <a:spcPts val="0"/>
              </a:spcAft>
              <a:buSzPts val="1300"/>
              <a:buNone/>
            </a:pPr>
            <a:r>
              <a:rPr b="1" lang="en" sz="2400">
                <a:solidFill>
                  <a:srgbClr val="65A637"/>
                </a:solidFill>
              </a:rPr>
              <a:t>Pasadena:  May 17-18</a:t>
            </a:r>
            <a:r>
              <a:rPr b="1" baseline="30000" lang="en" sz="2400">
                <a:solidFill>
                  <a:srgbClr val="65A637"/>
                </a:solidFill>
              </a:rPr>
              <a:t>th</a:t>
            </a:r>
            <a:r>
              <a:rPr b="1" lang="en" sz="2400">
                <a:solidFill>
                  <a:srgbClr val="65A637"/>
                </a:solidFill>
              </a:rPr>
              <a:t> </a:t>
            </a:r>
            <a:endParaRPr sz="1100"/>
          </a:p>
          <a:p>
            <a:pPr indent="-247650" lvl="0" marL="342900" rtl="0" algn="l">
              <a:lnSpc>
                <a:spcPct val="120000"/>
              </a:lnSpc>
              <a:spcBef>
                <a:spcPts val="500"/>
              </a:spcBef>
              <a:spcAft>
                <a:spcPts val="0"/>
              </a:spcAft>
              <a:buSzPts val="1300"/>
              <a:buChar char="▶"/>
            </a:pPr>
            <a:r>
              <a:rPr lang="en" sz="2100"/>
              <a:t> Men’s &amp; Women’s Races</a:t>
            </a:r>
            <a:endParaRPr sz="1100"/>
          </a:p>
          <a:p>
            <a:pPr indent="-247650" lvl="0" marL="342900" rtl="0" algn="l">
              <a:lnSpc>
                <a:spcPct val="120000"/>
              </a:lnSpc>
              <a:spcBef>
                <a:spcPts val="500"/>
              </a:spcBef>
              <a:spcAft>
                <a:spcPts val="0"/>
              </a:spcAft>
              <a:buSzPts val="1300"/>
              <a:buChar char="▶"/>
            </a:pPr>
            <a:r>
              <a:rPr lang="en" sz="2100"/>
              <a:t> 24 tickets – customer/guests</a:t>
            </a:r>
            <a:endParaRPr sz="1100"/>
          </a:p>
          <a:p>
            <a:pPr indent="-247650" lvl="0" marL="342900" rtl="0" algn="l">
              <a:lnSpc>
                <a:spcPct val="120000"/>
              </a:lnSpc>
              <a:spcBef>
                <a:spcPts val="500"/>
              </a:spcBef>
              <a:spcAft>
                <a:spcPts val="0"/>
              </a:spcAft>
              <a:buSzPts val="1300"/>
              <a:buChar char="▶"/>
            </a:pPr>
            <a:r>
              <a:rPr lang="en" sz="2100"/>
              <a:t> Christian leading business session with Freddie, Global Operations </a:t>
            </a:r>
            <a:endParaRPr sz="1100"/>
          </a:p>
          <a:p>
            <a:pPr indent="-247650" lvl="0" marL="342900" rtl="0" algn="l">
              <a:lnSpc>
                <a:spcPct val="120000"/>
              </a:lnSpc>
              <a:spcBef>
                <a:spcPts val="500"/>
              </a:spcBef>
              <a:spcAft>
                <a:spcPts val="0"/>
              </a:spcAft>
              <a:buSzPts val="1300"/>
              <a:buChar char="▶"/>
            </a:pPr>
            <a:r>
              <a:rPr lang="en" sz="2100"/>
              <a:t> Trek Ambassadors – Kathryn Bertine &amp; Jens Voigt</a:t>
            </a:r>
            <a:endParaRPr sz="1100"/>
          </a:p>
          <a:p>
            <a:pPr indent="-165100" lvl="0" marL="342900" rtl="0" algn="l">
              <a:lnSpc>
                <a:spcPct val="120000"/>
              </a:lnSpc>
              <a:spcBef>
                <a:spcPts val="500"/>
              </a:spcBef>
              <a:spcAft>
                <a:spcPts val="0"/>
              </a:spcAft>
              <a:buSzPts val="1300"/>
              <a:buNone/>
            </a:pPr>
            <a:r>
              <a:t/>
            </a:r>
            <a:endParaRPr sz="2100"/>
          </a:p>
        </p:txBody>
      </p:sp>
      <p:sp>
        <p:nvSpPr>
          <p:cNvPr id="3211" name="Google Shape;3211;p378"/>
          <p:cNvSpPr txBox="1"/>
          <p:nvPr>
            <p:ph type="title"/>
          </p:nvPr>
        </p:nvSpPr>
        <p:spPr>
          <a:xfrm>
            <a:off x="342047" y="232795"/>
            <a:ext cx="8460000" cy="332775"/>
          </a:xfrm>
          <a:prstGeom prst="rect">
            <a:avLst/>
          </a:prstGeom>
          <a:noFill/>
          <a:ln>
            <a:noFill/>
          </a:ln>
        </p:spPr>
        <p:txBody>
          <a:bodyPr anchorCtr="0" anchor="t" bIns="68575" lIns="68575" spcFirstLastPara="1" rIns="68575" wrap="square" tIns="68575">
            <a:noAutofit/>
          </a:bodyPr>
          <a:lstStyle/>
          <a:p>
            <a:pPr indent="0" lvl="0" marL="0" marR="0" rtl="0" algn="ctr">
              <a:lnSpc>
                <a:spcPct val="86000"/>
              </a:lnSpc>
              <a:spcBef>
                <a:spcPts val="0"/>
              </a:spcBef>
              <a:spcAft>
                <a:spcPts val="0"/>
              </a:spcAft>
              <a:buClr>
                <a:schemeClr val="dk1"/>
              </a:buClr>
              <a:buSzPts val="1100"/>
              <a:buFont typeface="Arial"/>
              <a:buNone/>
            </a:pPr>
            <a:r>
              <a:rPr lang="en" sz="2400"/>
              <a:t>Executive Conversation: Teamwork/ Leadership</a:t>
            </a:r>
            <a:endParaRPr sz="2400"/>
          </a:p>
          <a:p>
            <a:pPr indent="0" lvl="0" marL="0" marR="0" rtl="0" algn="ctr">
              <a:lnSpc>
                <a:spcPct val="86000"/>
              </a:lnSpc>
              <a:spcBef>
                <a:spcPts val="0"/>
              </a:spcBef>
              <a:spcAft>
                <a:spcPts val="0"/>
              </a:spcAft>
              <a:buClr>
                <a:schemeClr val="dk1"/>
              </a:buClr>
              <a:buSzPts val="1100"/>
              <a:buFont typeface="Arial"/>
              <a:buNone/>
            </a:pPr>
            <a:r>
              <a:rPr lang="en" sz="2400"/>
              <a:t>Tour of California </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5" name="Shape 3215"/>
        <p:cNvGrpSpPr/>
        <p:nvPr/>
      </p:nvGrpSpPr>
      <p:grpSpPr>
        <a:xfrm>
          <a:off x="0" y="0"/>
          <a:ext cx="0" cy="0"/>
          <a:chOff x="0" y="0"/>
          <a:chExt cx="0" cy="0"/>
        </a:xfrm>
      </p:grpSpPr>
      <p:pic>
        <p:nvPicPr>
          <p:cNvPr descr="epic-rides1.jpg" id="3216" name="Google Shape;3216;p379"/>
          <p:cNvPicPr preferRelativeResize="0"/>
          <p:nvPr/>
        </p:nvPicPr>
        <p:blipFill rotWithShape="1">
          <a:blip r:embed="rId3">
            <a:alphaModFix amt="33000"/>
          </a:blip>
          <a:srcRect b="0" l="0" r="0" t="0"/>
          <a:stretch/>
        </p:blipFill>
        <p:spPr>
          <a:xfrm>
            <a:off x="-14008" y="0"/>
            <a:ext cx="9172017" cy="5143500"/>
          </a:xfrm>
          <a:prstGeom prst="rect">
            <a:avLst/>
          </a:prstGeom>
          <a:noFill/>
          <a:ln>
            <a:noFill/>
          </a:ln>
        </p:spPr>
      </p:pic>
      <p:sp>
        <p:nvSpPr>
          <p:cNvPr id="3217" name="Google Shape;3217;p379"/>
          <p:cNvSpPr txBox="1"/>
          <p:nvPr>
            <p:ph idx="1" type="body"/>
          </p:nvPr>
        </p:nvSpPr>
        <p:spPr>
          <a:xfrm>
            <a:off x="342050" y="728675"/>
            <a:ext cx="8514300" cy="3243600"/>
          </a:xfrm>
          <a:prstGeom prst="rect">
            <a:avLst/>
          </a:prstGeom>
          <a:noFill/>
          <a:ln>
            <a:noFill/>
          </a:ln>
        </p:spPr>
        <p:txBody>
          <a:bodyPr anchorCtr="0" anchor="t" bIns="68575" lIns="68575" spcFirstLastPara="1" rIns="68575" wrap="square" tIns="68575">
            <a:noAutofit/>
          </a:bodyPr>
          <a:lstStyle/>
          <a:p>
            <a:pPr indent="-247650" lvl="0" marL="342900" rtl="0" algn="l">
              <a:lnSpc>
                <a:spcPct val="100000"/>
              </a:lnSpc>
              <a:spcBef>
                <a:spcPts val="500"/>
              </a:spcBef>
              <a:spcAft>
                <a:spcPts val="0"/>
              </a:spcAft>
              <a:buSzPts val="1300"/>
              <a:buChar char="▶"/>
            </a:pPr>
            <a:r>
              <a:t/>
            </a:r>
            <a:endParaRPr sz="2100"/>
          </a:p>
          <a:p>
            <a:pPr indent="-247650" lvl="0" marL="342900" rtl="0" algn="l">
              <a:lnSpc>
                <a:spcPct val="100000"/>
              </a:lnSpc>
              <a:spcBef>
                <a:spcPts val="500"/>
              </a:spcBef>
              <a:spcAft>
                <a:spcPts val="0"/>
              </a:spcAft>
              <a:buSzPts val="1300"/>
              <a:buChar char="▶"/>
            </a:pPr>
            <a:r>
              <a:rPr lang="en" sz="2100"/>
              <a:t>16 customer tickets + 16 guest = 32 spots</a:t>
            </a:r>
            <a:endParaRPr sz="2100"/>
          </a:p>
          <a:p>
            <a:pPr indent="-247650" lvl="0" marL="342900" rtl="0" algn="l">
              <a:lnSpc>
                <a:spcPct val="100000"/>
              </a:lnSpc>
              <a:spcBef>
                <a:spcPts val="500"/>
              </a:spcBef>
              <a:spcAft>
                <a:spcPts val="0"/>
              </a:spcAft>
              <a:buSzPts val="1300"/>
              <a:buChar char="▶"/>
            </a:pPr>
            <a:r>
              <a:rPr lang="en" sz="2100"/>
              <a:t> Invite Process -</a:t>
            </a:r>
            <a:endParaRPr sz="2100"/>
          </a:p>
          <a:p>
            <a:pPr indent="-247650" lvl="0" marL="342900" rtl="0" algn="l">
              <a:lnSpc>
                <a:spcPct val="100000"/>
              </a:lnSpc>
              <a:spcBef>
                <a:spcPts val="500"/>
              </a:spcBef>
              <a:spcAft>
                <a:spcPts val="0"/>
              </a:spcAft>
              <a:buSzPts val="1300"/>
              <a:buChar char="▶"/>
            </a:pPr>
            <a:r>
              <a:rPr lang="en" sz="1800"/>
              <a:t>Rolling Nominations </a:t>
            </a:r>
            <a:endParaRPr sz="1100"/>
          </a:p>
          <a:p>
            <a:pPr indent="-273050" lvl="1" marL="685800" rtl="0" algn="l">
              <a:lnSpc>
                <a:spcPct val="100000"/>
              </a:lnSpc>
              <a:spcBef>
                <a:spcPts val="500"/>
              </a:spcBef>
              <a:spcAft>
                <a:spcPts val="0"/>
              </a:spcAft>
              <a:buSzPts val="1700"/>
              <a:buChar char="•"/>
            </a:pPr>
            <a:r>
              <a:rPr lang="en" sz="1800"/>
              <a:t>Theatre lead and legal review   </a:t>
            </a:r>
            <a:endParaRPr sz="1100"/>
          </a:p>
          <a:p>
            <a:pPr indent="0" lvl="0" marL="0" marR="0" rtl="0" algn="l">
              <a:lnSpc>
                <a:spcPct val="100000"/>
              </a:lnSpc>
              <a:spcBef>
                <a:spcPts val="500"/>
              </a:spcBef>
              <a:spcAft>
                <a:spcPts val="0"/>
              </a:spcAft>
              <a:buNone/>
            </a:pPr>
            <a:r>
              <a:rPr lang="en" sz="2100"/>
              <a:t> Senior customer event</a:t>
            </a:r>
            <a:endParaRPr sz="1100"/>
          </a:p>
          <a:p>
            <a:pPr indent="-273050" lvl="1" marL="685800" rtl="0" algn="l">
              <a:lnSpc>
                <a:spcPct val="100000"/>
              </a:lnSpc>
              <a:spcBef>
                <a:spcPts val="500"/>
              </a:spcBef>
              <a:spcAft>
                <a:spcPts val="0"/>
              </a:spcAft>
              <a:buSzPts val="1700"/>
              <a:buChar char="•"/>
            </a:pPr>
            <a:r>
              <a:rPr lang="en" sz="1800"/>
              <a:t>Priority to strategic key accounts</a:t>
            </a:r>
            <a:endParaRPr sz="1100"/>
          </a:p>
          <a:p>
            <a:pPr indent="-273050" lvl="1" marL="685800" rtl="0" algn="l">
              <a:lnSpc>
                <a:spcPct val="100000"/>
              </a:lnSpc>
              <a:spcBef>
                <a:spcPts val="500"/>
              </a:spcBef>
              <a:spcAft>
                <a:spcPts val="0"/>
              </a:spcAft>
              <a:buSzPts val="1700"/>
              <a:buChar char="•"/>
            </a:pPr>
            <a:r>
              <a:rPr lang="en" sz="1800"/>
              <a:t>Doug and theatre leads to host customers</a:t>
            </a:r>
            <a:endParaRPr sz="1100"/>
          </a:p>
          <a:p>
            <a:pPr indent="-165100" lvl="1" marL="685800" rtl="0" algn="l">
              <a:lnSpc>
                <a:spcPct val="100000"/>
              </a:lnSpc>
              <a:spcBef>
                <a:spcPts val="500"/>
              </a:spcBef>
              <a:spcAft>
                <a:spcPts val="0"/>
              </a:spcAft>
              <a:buSzPts val="1700"/>
              <a:buNone/>
            </a:pPr>
            <a:r>
              <a:t/>
            </a:r>
            <a:endParaRPr sz="1800"/>
          </a:p>
          <a:p>
            <a:pPr indent="-165100" lvl="0" marL="342900" rtl="0" algn="l">
              <a:lnSpc>
                <a:spcPct val="100000"/>
              </a:lnSpc>
              <a:spcBef>
                <a:spcPts val="500"/>
              </a:spcBef>
              <a:spcAft>
                <a:spcPts val="0"/>
              </a:spcAft>
              <a:buSzPts val="1300"/>
              <a:buNone/>
            </a:pPr>
            <a:r>
              <a:t/>
            </a:r>
            <a:endParaRPr sz="2100"/>
          </a:p>
          <a:p>
            <a:pPr indent="-165100" lvl="0" marL="342900" rtl="0" algn="l">
              <a:lnSpc>
                <a:spcPct val="100000"/>
              </a:lnSpc>
              <a:spcBef>
                <a:spcPts val="500"/>
              </a:spcBef>
              <a:spcAft>
                <a:spcPts val="0"/>
              </a:spcAft>
              <a:buSzPts val="1300"/>
              <a:buNone/>
            </a:pPr>
            <a:r>
              <a:t/>
            </a:r>
            <a:endParaRPr sz="2100"/>
          </a:p>
        </p:txBody>
      </p:sp>
      <p:sp>
        <p:nvSpPr>
          <p:cNvPr id="3218" name="Google Shape;3218;p379"/>
          <p:cNvSpPr txBox="1"/>
          <p:nvPr>
            <p:ph type="title"/>
          </p:nvPr>
        </p:nvSpPr>
        <p:spPr>
          <a:xfrm>
            <a:off x="342047" y="232795"/>
            <a:ext cx="8460000" cy="332700"/>
          </a:xfrm>
          <a:prstGeom prst="rect">
            <a:avLst/>
          </a:prstGeom>
          <a:noFill/>
          <a:ln>
            <a:noFill/>
          </a:ln>
        </p:spPr>
        <p:txBody>
          <a:bodyPr anchorCtr="0" anchor="t" bIns="68575" lIns="68575" spcFirstLastPara="1" rIns="68575" wrap="square" tIns="68575">
            <a:noAutofit/>
          </a:bodyPr>
          <a:lstStyle/>
          <a:p>
            <a:pPr indent="0" lvl="0" marL="0" marR="0" rtl="0" algn="ctr">
              <a:lnSpc>
                <a:spcPct val="86000"/>
              </a:lnSpc>
              <a:spcBef>
                <a:spcPts val="0"/>
              </a:spcBef>
              <a:spcAft>
                <a:spcPts val="0"/>
              </a:spcAft>
              <a:buClr>
                <a:schemeClr val="dk1"/>
              </a:buClr>
              <a:buSzPts val="1100"/>
              <a:buFont typeface="Arial"/>
              <a:buNone/>
            </a:pPr>
            <a:br>
              <a:rPr lang="en" sz="1100"/>
            </a:br>
            <a:endParaRPr sz="1100"/>
          </a:p>
        </p:txBody>
      </p:sp>
      <p:sp>
        <p:nvSpPr>
          <p:cNvPr id="3219" name="Google Shape;3219;p379"/>
          <p:cNvSpPr/>
          <p:nvPr/>
        </p:nvSpPr>
        <p:spPr>
          <a:xfrm>
            <a:off x="82082" y="116398"/>
            <a:ext cx="9034140" cy="346249"/>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700">
                <a:solidFill>
                  <a:schemeClr val="accent1"/>
                </a:solidFill>
              </a:rPr>
              <a:t>Premiere</a:t>
            </a:r>
            <a:r>
              <a:rPr b="1" lang="en" sz="2700">
                <a:solidFill>
                  <a:schemeClr val="accent1"/>
                </a:solidFill>
              </a:rPr>
              <a:t> Global Executive Experience Session</a:t>
            </a:r>
            <a:endParaRPr b="1" sz="2700">
              <a:solidFill>
                <a:schemeClr val="accent1"/>
              </a:solidFill>
            </a:endParaRPr>
          </a:p>
          <a:p>
            <a:pPr indent="0" lvl="0" marL="0" marR="0" rtl="0" algn="ctr">
              <a:spcBef>
                <a:spcPts val="0"/>
              </a:spcBef>
              <a:spcAft>
                <a:spcPts val="0"/>
              </a:spcAft>
              <a:buNone/>
            </a:pPr>
            <a:r>
              <a:rPr b="1" lang="en" sz="2700">
                <a:solidFill>
                  <a:schemeClr val="accent1"/>
                </a:solidFill>
                <a:latin typeface="Arial"/>
                <a:ea typeface="Arial"/>
                <a:cs typeface="Arial"/>
                <a:sym typeface="Arial"/>
              </a:rPr>
              <a:t>Tour de France:  July 26-29, Paris – Final Stage </a:t>
            </a:r>
            <a:endParaRPr sz="2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2" name="Shape 2642"/>
        <p:cNvGrpSpPr/>
        <p:nvPr/>
      </p:nvGrpSpPr>
      <p:grpSpPr>
        <a:xfrm>
          <a:off x="0" y="0"/>
          <a:ext cx="0" cy="0"/>
          <a:chOff x="0" y="0"/>
          <a:chExt cx="0" cy="0"/>
        </a:xfrm>
      </p:grpSpPr>
      <p:sp>
        <p:nvSpPr>
          <p:cNvPr id="2643" name="Google Shape;2643;p344"/>
          <p:cNvSpPr txBox="1"/>
          <p:nvPr>
            <p:ph type="title"/>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2700"/>
              <a:buFont typeface="Arial"/>
              <a:buNone/>
            </a:pPr>
            <a:r>
              <a:rPr lang="en"/>
              <a:t>See What Your Customer See’s</a:t>
            </a:r>
            <a:endParaRPr/>
          </a:p>
        </p:txBody>
      </p:sp>
      <p:pic>
        <p:nvPicPr>
          <p:cNvPr descr="Image result for lens of the customer" id="2644" name="Google Shape;2644;p344"/>
          <p:cNvPicPr preferRelativeResize="0"/>
          <p:nvPr>
            <p:ph idx="1" type="body"/>
          </p:nvPr>
        </p:nvPicPr>
        <p:blipFill rotWithShape="1">
          <a:blip r:embed="rId3">
            <a:alphaModFix/>
          </a:blip>
          <a:srcRect b="0" l="0" r="0" t="0"/>
          <a:stretch/>
        </p:blipFill>
        <p:spPr>
          <a:xfrm>
            <a:off x="3920751" y="1439975"/>
            <a:ext cx="4655100" cy="2618400"/>
          </a:xfrm>
          <a:prstGeom prst="rect">
            <a:avLst/>
          </a:prstGeom>
          <a:noFill/>
          <a:ln>
            <a:noFill/>
          </a:ln>
        </p:spPr>
      </p:pic>
      <p:pic>
        <p:nvPicPr>
          <p:cNvPr descr="Image result for through the lens of a customer quotes" id="2645" name="Google Shape;2645;p344"/>
          <p:cNvPicPr preferRelativeResize="0"/>
          <p:nvPr/>
        </p:nvPicPr>
        <p:blipFill rotWithShape="1">
          <a:blip r:embed="rId4">
            <a:alphaModFix/>
          </a:blip>
          <a:srcRect b="0" l="0" r="0" t="0"/>
          <a:stretch/>
        </p:blipFill>
        <p:spPr>
          <a:xfrm>
            <a:off x="474558" y="1150625"/>
            <a:ext cx="3190800" cy="31119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223" name="Shape 3223"/>
        <p:cNvGrpSpPr/>
        <p:nvPr/>
      </p:nvGrpSpPr>
      <p:grpSpPr>
        <a:xfrm>
          <a:off x="0" y="0"/>
          <a:ext cx="0" cy="0"/>
          <a:chOff x="0" y="0"/>
          <a:chExt cx="0" cy="0"/>
        </a:xfrm>
      </p:grpSpPr>
      <p:sp>
        <p:nvSpPr>
          <p:cNvPr id="3224" name="Google Shape;3224;p380"/>
          <p:cNvSpPr txBox="1"/>
          <p:nvPr/>
        </p:nvSpPr>
        <p:spPr>
          <a:xfrm>
            <a:off x="341988" y="678248"/>
            <a:ext cx="5757600" cy="3460800"/>
          </a:xfrm>
          <a:prstGeom prst="rect">
            <a:avLst/>
          </a:prstGeom>
          <a:noFill/>
          <a:ln>
            <a:noFill/>
          </a:ln>
        </p:spPr>
        <p:txBody>
          <a:bodyPr anchorCtr="0" anchor="t" bIns="34275" lIns="0" spcFirstLastPara="1" rIns="0" wrap="square" tIns="137150">
            <a:noAutofit/>
          </a:bodyPr>
          <a:lstStyle/>
          <a:p>
            <a:pPr indent="0" lvl="0" marL="0" marR="0" rtl="0" algn="l">
              <a:lnSpc>
                <a:spcPct val="92000"/>
              </a:lnSpc>
              <a:spcBef>
                <a:spcPts val="0"/>
              </a:spcBef>
              <a:spcAft>
                <a:spcPts val="0"/>
              </a:spcAft>
              <a:buNone/>
            </a:pPr>
            <a:r>
              <a:rPr b="1" lang="en" sz="1800">
                <a:solidFill>
                  <a:srgbClr val="FFFFFF"/>
                </a:solidFill>
                <a:latin typeface="Arial"/>
                <a:ea typeface="Arial"/>
                <a:cs typeface="Arial"/>
                <a:sym typeface="Arial"/>
              </a:rPr>
              <a:t>What is it?</a:t>
            </a:r>
            <a:endParaRPr sz="1800">
              <a:solidFill>
                <a:srgbClr val="FFFFFF"/>
              </a:solidFill>
              <a:latin typeface="Arial"/>
              <a:ea typeface="Arial"/>
              <a:cs typeface="Arial"/>
              <a:sym typeface="Aria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Multi-city, single day competition for teams of 4</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Significant online and social buzz</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Hosted by Security Specialists and Sales leaders</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Schwag, Trophy and Patch for winners!</a:t>
            </a:r>
            <a:endParaRPr sz="1100">
              <a:solidFill>
                <a:srgbClr val="FFFFFF"/>
              </a:solidFill>
            </a:endParaRPr>
          </a:p>
          <a:p>
            <a:pPr indent="0" lvl="0" marL="0" marR="0" rtl="0" algn="l">
              <a:lnSpc>
                <a:spcPct val="92000"/>
              </a:lnSpc>
              <a:spcBef>
                <a:spcPts val="0"/>
              </a:spcBef>
              <a:spcAft>
                <a:spcPts val="0"/>
              </a:spcAft>
              <a:buNone/>
            </a:pPr>
            <a:r>
              <a:rPr b="1" lang="en" sz="1800">
                <a:solidFill>
                  <a:srgbClr val="FFFFFF"/>
                </a:solidFill>
                <a:latin typeface="Arial"/>
                <a:ea typeface="Arial"/>
                <a:cs typeface="Arial"/>
                <a:sym typeface="Arial"/>
              </a:rPr>
              <a:t>Who to Invite?</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Users, Managers, Directors</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Security architects, SOC Managers</a:t>
            </a:r>
            <a:endParaRPr b="1" sz="1600">
              <a:solidFill>
                <a:srgbClr val="FFFFFF"/>
              </a:solidFill>
              <a:latin typeface="Arial"/>
              <a:ea typeface="Arial"/>
              <a:cs typeface="Arial"/>
              <a:sym typeface="Arial"/>
            </a:endParaRPr>
          </a:p>
          <a:p>
            <a:pPr indent="0" lvl="0" marL="0" marR="0" rtl="0" algn="l">
              <a:lnSpc>
                <a:spcPct val="92000"/>
              </a:lnSpc>
              <a:spcBef>
                <a:spcPts val="0"/>
              </a:spcBef>
              <a:spcAft>
                <a:spcPts val="0"/>
              </a:spcAft>
              <a:buNone/>
            </a:pPr>
            <a:r>
              <a:rPr b="1" lang="en" sz="1800">
                <a:solidFill>
                  <a:srgbClr val="FFFFFF"/>
                </a:solidFill>
                <a:latin typeface="Arial"/>
                <a:ea typeface="Arial"/>
                <a:cs typeface="Arial"/>
                <a:sym typeface="Arial"/>
              </a:rPr>
              <a:t>Objective</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Expand customer adoption of Splunk for Security</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Introduce Splunk Enterprise Security</a:t>
            </a:r>
            <a:endParaRPr sz="1100">
              <a:solidFill>
                <a:srgbClr val="FFFFFF"/>
              </a:solidFill>
            </a:endParaRPr>
          </a:p>
          <a:p>
            <a:pPr indent="-292100" lvl="0" marL="457200" marR="0" rtl="0" algn="l">
              <a:lnSpc>
                <a:spcPct val="115000"/>
              </a:lnSpc>
              <a:spcBef>
                <a:spcPts val="0"/>
              </a:spcBef>
              <a:spcAft>
                <a:spcPts val="0"/>
              </a:spcAft>
              <a:buClr>
                <a:srgbClr val="FFFFFF"/>
              </a:buClr>
              <a:buSzPts val="800"/>
              <a:buFont typeface="Calibri"/>
              <a:buChar char="●"/>
            </a:pPr>
            <a:r>
              <a:rPr lang="en" sz="1600">
                <a:solidFill>
                  <a:srgbClr val="FFFFFF"/>
                </a:solidFill>
                <a:latin typeface="Arial"/>
                <a:ea typeface="Arial"/>
                <a:cs typeface="Arial"/>
                <a:sym typeface="Arial"/>
              </a:rPr>
              <a:t>Train customers on how to use Core Splunk more effectively</a:t>
            </a:r>
            <a:endParaRPr sz="1100">
              <a:solidFill>
                <a:srgbClr val="FFFFFF"/>
              </a:solidFill>
            </a:endParaRPr>
          </a:p>
          <a:p>
            <a:pPr indent="0" lvl="0" marL="152400" marR="0" rtl="0" algn="l">
              <a:lnSpc>
                <a:spcPct val="115000"/>
              </a:lnSpc>
              <a:spcBef>
                <a:spcPts val="0"/>
              </a:spcBef>
              <a:spcAft>
                <a:spcPts val="0"/>
              </a:spcAft>
              <a:buNone/>
            </a:pPr>
            <a:r>
              <a:t/>
            </a:r>
            <a:endParaRPr b="1" sz="1000">
              <a:solidFill>
                <a:srgbClr val="FFFFFF"/>
              </a:solidFill>
              <a:latin typeface="Arial"/>
              <a:ea typeface="Arial"/>
              <a:cs typeface="Arial"/>
              <a:sym typeface="Arial"/>
            </a:endParaRPr>
          </a:p>
          <a:p>
            <a:pPr indent="0" lvl="0" marL="0" marR="0" rtl="0" algn="l">
              <a:lnSpc>
                <a:spcPct val="92000"/>
              </a:lnSpc>
              <a:spcBef>
                <a:spcPts val="0"/>
              </a:spcBef>
              <a:spcAft>
                <a:spcPts val="0"/>
              </a:spcAft>
              <a:buNone/>
            </a:pPr>
            <a:r>
              <a:t/>
            </a:r>
            <a:endParaRPr b="1" sz="1000">
              <a:solidFill>
                <a:srgbClr val="FFFFFF"/>
              </a:solidFill>
              <a:latin typeface="Arial"/>
              <a:ea typeface="Arial"/>
              <a:cs typeface="Arial"/>
              <a:sym typeface="Arial"/>
            </a:endParaRPr>
          </a:p>
          <a:p>
            <a:pPr indent="-139700" lvl="0" marL="215900" marR="0" rtl="0" algn="l">
              <a:lnSpc>
                <a:spcPct val="92000"/>
              </a:lnSpc>
              <a:spcBef>
                <a:spcPts val="0"/>
              </a:spcBef>
              <a:spcAft>
                <a:spcPts val="0"/>
              </a:spcAft>
              <a:buClr>
                <a:schemeClr val="lt1"/>
              </a:buClr>
              <a:buSzPts val="1200"/>
              <a:buFont typeface="Arial"/>
              <a:buNone/>
            </a:pPr>
            <a:r>
              <a:t/>
            </a:r>
            <a:endParaRPr b="1" sz="1000">
              <a:solidFill>
                <a:srgbClr val="FFFFFF"/>
              </a:solidFill>
              <a:latin typeface="Arial"/>
              <a:ea typeface="Arial"/>
              <a:cs typeface="Arial"/>
              <a:sym typeface="Arial"/>
            </a:endParaRPr>
          </a:p>
          <a:p>
            <a:pPr indent="0" lvl="0" marL="0" marR="0" rtl="0" algn="l">
              <a:lnSpc>
                <a:spcPct val="92000"/>
              </a:lnSpc>
              <a:spcBef>
                <a:spcPts val="0"/>
              </a:spcBef>
              <a:spcAft>
                <a:spcPts val="0"/>
              </a:spcAft>
              <a:buNone/>
            </a:pPr>
            <a:r>
              <a:t/>
            </a:r>
            <a:endParaRPr b="1" sz="1000">
              <a:solidFill>
                <a:srgbClr val="FFFFFF"/>
              </a:solidFill>
              <a:latin typeface="Arial"/>
              <a:ea typeface="Arial"/>
              <a:cs typeface="Arial"/>
              <a:sym typeface="Arial"/>
            </a:endParaRPr>
          </a:p>
          <a:p>
            <a:pPr indent="0" lvl="0" marL="0" marR="0" rtl="0" algn="ctr">
              <a:lnSpc>
                <a:spcPct val="92000"/>
              </a:lnSpc>
              <a:spcBef>
                <a:spcPts val="0"/>
              </a:spcBef>
              <a:spcAft>
                <a:spcPts val="0"/>
              </a:spcAft>
              <a:buNone/>
            </a:pPr>
            <a:r>
              <a:t/>
            </a:r>
            <a:endParaRPr b="1" sz="1000">
              <a:solidFill>
                <a:srgbClr val="FFFFFF"/>
              </a:solidFill>
              <a:latin typeface="Arial"/>
              <a:ea typeface="Arial"/>
              <a:cs typeface="Arial"/>
              <a:sym typeface="Arial"/>
            </a:endParaRPr>
          </a:p>
        </p:txBody>
      </p:sp>
      <p:sp>
        <p:nvSpPr>
          <p:cNvPr id="3225" name="Google Shape;3225;p380"/>
          <p:cNvSpPr txBox="1"/>
          <p:nvPr/>
        </p:nvSpPr>
        <p:spPr>
          <a:xfrm>
            <a:off x="342000" y="180376"/>
            <a:ext cx="8460000" cy="33270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None/>
            </a:pPr>
            <a:r>
              <a:rPr b="1" lang="en" sz="2400">
                <a:solidFill>
                  <a:srgbClr val="FFFFFF"/>
                </a:solidFill>
              </a:rPr>
              <a:t>Innovation Jam</a:t>
            </a:r>
            <a:r>
              <a:rPr b="1" lang="en" sz="2400">
                <a:solidFill>
                  <a:srgbClr val="FFFFFF"/>
                </a:solidFill>
                <a:latin typeface="Arial"/>
                <a:ea typeface="Arial"/>
                <a:cs typeface="Arial"/>
                <a:sym typeface="Arial"/>
              </a:rPr>
              <a:t>: North America BOTS Day – June 19</a:t>
            </a:r>
            <a:r>
              <a:rPr b="1" baseline="30000" lang="en" sz="2400">
                <a:solidFill>
                  <a:srgbClr val="FFFFFF"/>
                </a:solidFill>
                <a:latin typeface="Arial"/>
                <a:ea typeface="Arial"/>
                <a:cs typeface="Arial"/>
                <a:sym typeface="Arial"/>
              </a:rPr>
              <a:t>th</a:t>
            </a:r>
            <a:r>
              <a:rPr b="1" lang="en" sz="2400">
                <a:solidFill>
                  <a:srgbClr val="FFFFFF"/>
                </a:solidFill>
                <a:latin typeface="Arial"/>
                <a:ea typeface="Arial"/>
                <a:cs typeface="Arial"/>
                <a:sym typeface="Arial"/>
              </a:rPr>
              <a:t> </a:t>
            </a:r>
            <a:endParaRPr b="1" sz="2400">
              <a:solidFill>
                <a:srgbClr val="FFFFFF"/>
              </a:solidFill>
              <a:latin typeface="Arial"/>
              <a:ea typeface="Arial"/>
              <a:cs typeface="Arial"/>
              <a:sym typeface="Arial"/>
            </a:endParaRPr>
          </a:p>
          <a:p>
            <a:pPr indent="0" lvl="0" marL="0" marR="0" rtl="0" algn="ctr">
              <a:lnSpc>
                <a:spcPct val="86000"/>
              </a:lnSpc>
              <a:spcBef>
                <a:spcPts val="0"/>
              </a:spcBef>
              <a:spcAft>
                <a:spcPts val="0"/>
              </a:spcAft>
              <a:buNone/>
            </a:pPr>
            <a:r>
              <a:rPr b="1" lang="en" sz="2400">
                <a:solidFill>
                  <a:srgbClr val="FFFFFF"/>
                </a:solidFill>
              </a:rPr>
              <a:t>Engage with Exec Sponsor!</a:t>
            </a:r>
            <a:endParaRPr b="1" sz="2400">
              <a:solidFill>
                <a:srgbClr val="FFFFFF"/>
              </a:solidFill>
            </a:endParaRPr>
          </a:p>
        </p:txBody>
      </p:sp>
      <p:pic>
        <p:nvPicPr>
          <p:cNvPr id="3226" name="Google Shape;3226;p380"/>
          <p:cNvPicPr preferRelativeResize="0"/>
          <p:nvPr/>
        </p:nvPicPr>
        <p:blipFill rotWithShape="1">
          <a:blip r:embed="rId3">
            <a:alphaModFix/>
          </a:blip>
          <a:srcRect b="0" l="0" r="0" t="0"/>
          <a:stretch/>
        </p:blipFill>
        <p:spPr>
          <a:xfrm>
            <a:off x="5990555" y="1943002"/>
            <a:ext cx="1125591" cy="1480160"/>
          </a:xfrm>
          <a:prstGeom prst="rect">
            <a:avLst/>
          </a:prstGeom>
          <a:noFill/>
          <a:ln>
            <a:noFill/>
          </a:ln>
        </p:spPr>
      </p:pic>
      <p:sp>
        <p:nvSpPr>
          <p:cNvPr id="3227" name="Google Shape;3227;p380"/>
          <p:cNvSpPr/>
          <p:nvPr/>
        </p:nvSpPr>
        <p:spPr>
          <a:xfrm>
            <a:off x="7144712" y="2683082"/>
            <a:ext cx="1681355" cy="1677850"/>
          </a:xfrm>
          <a:prstGeom prst="ellipse">
            <a:avLst/>
          </a:prstGeom>
          <a:blipFill rotWithShape="1">
            <a:blip r:embed="rId4">
              <a:alphaModFix/>
            </a:blip>
            <a:stretch>
              <a:fillRect b="0" l="0" r="0" t="0"/>
            </a:stretch>
          </a:blipFill>
          <a:ln cap="flat" cmpd="sng" w="25400">
            <a:solidFill>
              <a:srgbClr val="49792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228" name="Google Shape;3228;p380"/>
          <p:cNvSpPr/>
          <p:nvPr/>
        </p:nvSpPr>
        <p:spPr>
          <a:xfrm>
            <a:off x="7125332" y="761937"/>
            <a:ext cx="1700736" cy="1751813"/>
          </a:xfrm>
          <a:prstGeom prst="ellipse">
            <a:avLst/>
          </a:prstGeom>
          <a:blipFill rotWithShape="1">
            <a:blip r:embed="rId5">
              <a:alphaModFix/>
            </a:blip>
            <a:stretch>
              <a:fillRect b="0" l="0" r="0" t="0"/>
            </a:stretch>
          </a:blipFill>
          <a:ln cap="flat" cmpd="sng" w="25400">
            <a:solidFill>
              <a:srgbClr val="49792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3229" name="Google Shape;3229;p380"/>
          <p:cNvSpPr txBox="1"/>
          <p:nvPr/>
        </p:nvSpPr>
        <p:spPr>
          <a:xfrm>
            <a:off x="176484" y="4582816"/>
            <a:ext cx="8967516" cy="45012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 sz="1500">
                <a:solidFill>
                  <a:schemeClr val="accent1"/>
                </a:solidFill>
                <a:latin typeface="Arial"/>
                <a:ea typeface="Arial"/>
                <a:cs typeface="Arial"/>
                <a:sym typeface="Arial"/>
              </a:rPr>
              <a:t>DC</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NYC</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Atlanta</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Toronto</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Chicago</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Houston</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Seattle</a:t>
            </a:r>
            <a:r>
              <a:rPr b="1" lang="en" sz="1500">
                <a:solidFill>
                  <a:schemeClr val="lt1"/>
                </a:solidFill>
                <a:latin typeface="Arial"/>
                <a:ea typeface="Arial"/>
                <a:cs typeface="Arial"/>
                <a:sym typeface="Arial"/>
              </a:rPr>
              <a:t> | </a:t>
            </a:r>
            <a:r>
              <a:rPr b="1" lang="en" sz="1500">
                <a:solidFill>
                  <a:schemeClr val="accent1"/>
                </a:solidFill>
                <a:latin typeface="Arial"/>
                <a:ea typeface="Arial"/>
                <a:cs typeface="Arial"/>
                <a:sym typeface="Arial"/>
              </a:rPr>
              <a:t>San Jose </a:t>
            </a:r>
            <a:r>
              <a:rPr b="1" lang="en" sz="1500">
                <a:solidFill>
                  <a:schemeClr val="lt1"/>
                </a:solidFill>
                <a:latin typeface="Arial"/>
                <a:ea typeface="Arial"/>
                <a:cs typeface="Arial"/>
                <a:sym typeface="Arial"/>
              </a:rPr>
              <a:t>|  </a:t>
            </a:r>
            <a:r>
              <a:rPr b="1" lang="en" sz="1500">
                <a:solidFill>
                  <a:schemeClr val="accent1"/>
                </a:solidFill>
                <a:latin typeface="Arial"/>
                <a:ea typeface="Arial"/>
                <a:cs typeface="Arial"/>
                <a:sym typeface="Arial"/>
              </a:rPr>
              <a:t>St. Louis </a:t>
            </a:r>
            <a:r>
              <a:rPr b="1" lang="en" sz="1500">
                <a:solidFill>
                  <a:schemeClr val="lt1"/>
                </a:solidFill>
                <a:latin typeface="Arial"/>
                <a:ea typeface="Arial"/>
                <a:cs typeface="Arial"/>
                <a:sym typeface="Arial"/>
              </a:rPr>
              <a:t>| </a:t>
            </a:r>
            <a:r>
              <a:rPr b="1" lang="en" sz="1500">
                <a:solidFill>
                  <a:schemeClr val="accent1"/>
                </a:solidFill>
                <a:latin typeface="Arial"/>
                <a:ea typeface="Arial"/>
                <a:cs typeface="Arial"/>
                <a:sym typeface="Arial"/>
              </a:rPr>
              <a:t>Orange County </a:t>
            </a:r>
            <a:r>
              <a:rPr b="1" lang="en" sz="1500">
                <a:solidFill>
                  <a:schemeClr val="lt1"/>
                </a:solidFill>
                <a:latin typeface="Arial"/>
                <a:ea typeface="Arial"/>
                <a:cs typeface="Arial"/>
                <a:sym typeface="Arial"/>
              </a:rPr>
              <a:t>| </a:t>
            </a:r>
            <a:r>
              <a:rPr b="1" lang="en" sz="1500">
                <a:solidFill>
                  <a:schemeClr val="accent1"/>
                </a:solidFill>
                <a:latin typeface="Arial"/>
                <a:ea typeface="Arial"/>
                <a:cs typeface="Arial"/>
                <a:sym typeface="Arial"/>
              </a:rPr>
              <a:t>Denver </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4" name="Shape 3234"/>
        <p:cNvGrpSpPr/>
        <p:nvPr/>
      </p:nvGrpSpPr>
      <p:grpSpPr>
        <a:xfrm>
          <a:off x="0" y="0"/>
          <a:ext cx="0" cy="0"/>
          <a:chOff x="0" y="0"/>
          <a:chExt cx="0" cy="0"/>
        </a:xfrm>
      </p:grpSpPr>
      <p:sp>
        <p:nvSpPr>
          <p:cNvPr id="3235" name="Google Shape;3235;p381"/>
          <p:cNvSpPr txBox="1"/>
          <p:nvPr>
            <p:ph idx="4294967295" type="title"/>
          </p:nvPr>
        </p:nvSpPr>
        <p:spPr>
          <a:xfrm>
            <a:off x="342047" y="232796"/>
            <a:ext cx="8459906" cy="332690"/>
          </a:xfrm>
          <a:prstGeom prst="rect">
            <a:avLst/>
          </a:prstGeom>
          <a:noFill/>
          <a:ln>
            <a:noFill/>
          </a:ln>
        </p:spPr>
        <p:txBody>
          <a:bodyPr anchorCtr="0" anchor="t" bIns="0" lIns="0" spcFirstLastPara="1" rIns="0" wrap="square" tIns="46275">
            <a:noAutofit/>
          </a:bodyPr>
          <a:lstStyle/>
          <a:p>
            <a:pPr indent="0" lvl="0" marL="0" rtl="0" algn="ctr">
              <a:lnSpc>
                <a:spcPct val="86000"/>
              </a:lnSpc>
              <a:spcBef>
                <a:spcPts val="0"/>
              </a:spcBef>
              <a:spcAft>
                <a:spcPts val="0"/>
              </a:spcAft>
              <a:buClr>
                <a:schemeClr val="lt1"/>
              </a:buClr>
              <a:buSzPts val="1800"/>
              <a:buFont typeface="Arial"/>
              <a:buNone/>
            </a:pPr>
            <a:r>
              <a:rPr b="1" i="0" lang="en" u="none" cap="none" strike="noStrike">
                <a:solidFill>
                  <a:srgbClr val="FFFFFF"/>
                </a:solidFill>
                <a:latin typeface="Arial"/>
                <a:ea typeface="Arial"/>
                <a:cs typeface="Arial"/>
                <a:sym typeface="Arial"/>
              </a:rPr>
              <a:t>#MotivationMonday Wrap</a:t>
            </a:r>
            <a:endParaRPr>
              <a:solidFill>
                <a:srgbClr val="FFFFFF"/>
              </a:solidFill>
            </a:endParaRPr>
          </a:p>
        </p:txBody>
      </p:sp>
      <p:grpSp>
        <p:nvGrpSpPr>
          <p:cNvPr id="3236" name="Google Shape;3236;p381"/>
          <p:cNvGrpSpPr/>
          <p:nvPr/>
        </p:nvGrpSpPr>
        <p:grpSpPr>
          <a:xfrm>
            <a:off x="832815" y="1134867"/>
            <a:ext cx="2053834" cy="2557512"/>
            <a:chOff x="1522412" y="1600200"/>
            <a:chExt cx="2743200" cy="3757731"/>
          </a:xfrm>
        </p:grpSpPr>
        <p:sp>
          <p:nvSpPr>
            <p:cNvPr id="3237" name="Google Shape;3237;p381"/>
            <p:cNvSpPr/>
            <p:nvPr/>
          </p:nvSpPr>
          <p:spPr>
            <a:xfrm>
              <a:off x="1522412" y="1957270"/>
              <a:ext cx="2743200" cy="3400661"/>
            </a:xfrm>
            <a:prstGeom prst="rect">
              <a:avLst/>
            </a:prstGeom>
            <a:solidFill>
              <a:srgbClr val="FFFFFF"/>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3238" name="Google Shape;3238;p381"/>
            <p:cNvSpPr/>
            <p:nvPr/>
          </p:nvSpPr>
          <p:spPr>
            <a:xfrm>
              <a:off x="1522412" y="1600200"/>
              <a:ext cx="2743200" cy="914400"/>
            </a:xfrm>
            <a:prstGeom prst="rect">
              <a:avLst/>
            </a:prstGeom>
            <a:solidFill>
              <a:schemeClr val="accent1"/>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3239" name="Google Shape;3239;p381"/>
            <p:cNvSpPr/>
            <p:nvPr/>
          </p:nvSpPr>
          <p:spPr>
            <a:xfrm>
              <a:off x="2526867" y="1683327"/>
              <a:ext cx="692727" cy="761999"/>
            </a:xfrm>
            <a:prstGeom prst="ellipse">
              <a:avLst/>
            </a:prstGeom>
            <a:solidFill>
              <a:srgbClr val="FFFFFF"/>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2000">
                  <a:solidFill>
                    <a:schemeClr val="accent2"/>
                  </a:solidFill>
                  <a:latin typeface="Arial"/>
                  <a:ea typeface="Arial"/>
                  <a:cs typeface="Arial"/>
                  <a:sym typeface="Arial"/>
                </a:rPr>
                <a:t>1</a:t>
              </a:r>
              <a:endParaRPr sz="2000">
                <a:solidFill>
                  <a:schemeClr val="accent2"/>
                </a:solidFill>
                <a:latin typeface="Arial"/>
                <a:ea typeface="Arial"/>
                <a:cs typeface="Arial"/>
                <a:sym typeface="Arial"/>
              </a:endParaRPr>
            </a:p>
          </p:txBody>
        </p:sp>
        <p:sp>
          <p:nvSpPr>
            <p:cNvPr id="3240" name="Google Shape;3240;p381"/>
            <p:cNvSpPr txBox="1"/>
            <p:nvPr/>
          </p:nvSpPr>
          <p:spPr>
            <a:xfrm>
              <a:off x="1706377" y="2514591"/>
              <a:ext cx="2470200" cy="1660200"/>
            </a:xfrm>
            <a:prstGeom prst="rect">
              <a:avLst/>
            </a:prstGeom>
            <a:noFill/>
            <a:ln>
              <a:noFill/>
            </a:ln>
          </p:spPr>
          <p:txBody>
            <a:bodyPr anchorCtr="0" anchor="t" bIns="25700" lIns="51425" spcFirstLastPara="1" rIns="51425" wrap="square" tIns="25700">
              <a:no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Today’s slides &amp; recording will be posted in AMER All Sales Chatter Group Next Alley Rally </a:t>
              </a:r>
              <a:endParaRPr b="1" sz="1100">
                <a:solidFill>
                  <a:schemeClr val="lt1"/>
                </a:solidFill>
                <a:latin typeface="Arial"/>
                <a:ea typeface="Arial"/>
                <a:cs typeface="Arial"/>
                <a:sym typeface="Arial"/>
              </a:endParaRPr>
            </a:p>
            <a:p>
              <a:pPr indent="0" lvl="0" marL="0" marR="0" rtl="0" algn="l">
                <a:spcBef>
                  <a:spcPts val="0"/>
                </a:spcBef>
                <a:spcAft>
                  <a:spcPts val="0"/>
                </a:spcAft>
                <a:buNone/>
              </a:pPr>
              <a:r>
                <a:rPr b="1" lang="en" sz="1100">
                  <a:solidFill>
                    <a:schemeClr val="lt1"/>
                  </a:solidFill>
                  <a:latin typeface="Arial"/>
                  <a:ea typeface="Arial"/>
                  <a:cs typeface="Arial"/>
                  <a:sym typeface="Arial"/>
                </a:rPr>
                <a:t>July </a:t>
              </a:r>
              <a:r>
                <a:rPr b="1" lang="en" sz="1100">
                  <a:solidFill>
                    <a:schemeClr val="lt1"/>
                  </a:solidFill>
                </a:rPr>
                <a:t>1st-  </a:t>
              </a:r>
              <a:endParaRPr b="1" sz="1100">
                <a:solidFill>
                  <a:schemeClr val="lt1"/>
                </a:solidFill>
              </a:endParaRPr>
            </a:p>
            <a:p>
              <a:pPr indent="0" lvl="0" marL="0" marR="0" rtl="0" algn="l">
                <a:spcBef>
                  <a:spcPts val="0"/>
                </a:spcBef>
                <a:spcAft>
                  <a:spcPts val="0"/>
                </a:spcAft>
                <a:buNone/>
              </a:pPr>
              <a:r>
                <a:rPr b="1" lang="en" sz="1100">
                  <a:solidFill>
                    <a:schemeClr val="lt1"/>
                  </a:solidFill>
                </a:rPr>
                <a:t>Get familiar:</a:t>
              </a:r>
              <a:endParaRPr b="1" sz="1100">
                <a:solidFill>
                  <a:schemeClr val="lt1"/>
                </a:solidFill>
              </a:endParaRPr>
            </a:p>
            <a:p>
              <a:pPr indent="0" lvl="0" marL="0" marR="0" rtl="0" algn="l">
                <a:spcBef>
                  <a:spcPts val="0"/>
                </a:spcBef>
                <a:spcAft>
                  <a:spcPts val="0"/>
                </a:spcAft>
                <a:buNone/>
              </a:pPr>
              <a:r>
                <a:rPr b="1" lang="en" sz="1100">
                  <a:solidFill>
                    <a:schemeClr val="lt1"/>
                  </a:solidFill>
                </a:rPr>
                <a:t> NEW Product </a:t>
              </a:r>
              <a:r>
                <a:rPr b="1" lang="en" sz="1100">
                  <a:solidFill>
                    <a:schemeClr val="lt1"/>
                  </a:solidFill>
                </a:rPr>
                <a:t>Enablement &amp; </a:t>
              </a:r>
              <a:endParaRPr b="1" sz="1100">
                <a:solidFill>
                  <a:schemeClr val="lt1"/>
                </a:solidFill>
              </a:endParaRPr>
            </a:p>
            <a:p>
              <a:pPr indent="0" lvl="0" marL="0" marR="0" rtl="0" algn="l">
                <a:spcBef>
                  <a:spcPts val="0"/>
                </a:spcBef>
                <a:spcAft>
                  <a:spcPts val="0"/>
                </a:spcAft>
                <a:buNone/>
              </a:pPr>
              <a:r>
                <a:rPr b="1" lang="en" sz="1100">
                  <a:solidFill>
                    <a:schemeClr val="lt1"/>
                  </a:solidFill>
                </a:rPr>
                <a:t>Predictive Pricing Option</a:t>
              </a:r>
              <a:endParaRPr b="1" sz="1100">
                <a:solidFill>
                  <a:schemeClr val="lt1"/>
                </a:solidFill>
              </a:endParaRPr>
            </a:p>
          </p:txBody>
        </p:sp>
      </p:grpSp>
      <p:grpSp>
        <p:nvGrpSpPr>
          <p:cNvPr id="3241" name="Google Shape;3241;p381"/>
          <p:cNvGrpSpPr/>
          <p:nvPr/>
        </p:nvGrpSpPr>
        <p:grpSpPr>
          <a:xfrm>
            <a:off x="3455850" y="1093976"/>
            <a:ext cx="2190977" cy="2557512"/>
            <a:chOff x="1522412" y="1600200"/>
            <a:chExt cx="2743200" cy="3757731"/>
          </a:xfrm>
        </p:grpSpPr>
        <p:sp>
          <p:nvSpPr>
            <p:cNvPr id="3242" name="Google Shape;3242;p381"/>
            <p:cNvSpPr/>
            <p:nvPr/>
          </p:nvSpPr>
          <p:spPr>
            <a:xfrm>
              <a:off x="1522412" y="1957270"/>
              <a:ext cx="2743200" cy="3400661"/>
            </a:xfrm>
            <a:prstGeom prst="rect">
              <a:avLst/>
            </a:prstGeom>
            <a:solidFill>
              <a:srgbClr val="FFFFFF"/>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3243" name="Google Shape;3243;p381"/>
            <p:cNvSpPr/>
            <p:nvPr/>
          </p:nvSpPr>
          <p:spPr>
            <a:xfrm>
              <a:off x="1522412" y="1600200"/>
              <a:ext cx="2743200" cy="914400"/>
            </a:xfrm>
            <a:prstGeom prst="rect">
              <a:avLst/>
            </a:prstGeom>
            <a:solidFill>
              <a:schemeClr val="accent1"/>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3244" name="Google Shape;3244;p381"/>
            <p:cNvSpPr/>
            <p:nvPr/>
          </p:nvSpPr>
          <p:spPr>
            <a:xfrm>
              <a:off x="2526867" y="1683327"/>
              <a:ext cx="692727" cy="761999"/>
            </a:xfrm>
            <a:prstGeom prst="ellipse">
              <a:avLst/>
            </a:prstGeom>
            <a:solidFill>
              <a:srgbClr val="FFFFFF"/>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2000">
                  <a:solidFill>
                    <a:schemeClr val="accent2"/>
                  </a:solidFill>
                  <a:latin typeface="Arial"/>
                  <a:ea typeface="Arial"/>
                  <a:cs typeface="Arial"/>
                  <a:sym typeface="Arial"/>
                </a:rPr>
                <a:t>2</a:t>
              </a:r>
              <a:endParaRPr sz="2000">
                <a:solidFill>
                  <a:schemeClr val="accent2"/>
                </a:solidFill>
                <a:latin typeface="Arial"/>
                <a:ea typeface="Arial"/>
                <a:cs typeface="Arial"/>
                <a:sym typeface="Arial"/>
              </a:endParaRPr>
            </a:p>
          </p:txBody>
        </p:sp>
        <p:sp>
          <p:nvSpPr>
            <p:cNvPr id="3245" name="Google Shape;3245;p381"/>
            <p:cNvSpPr txBox="1"/>
            <p:nvPr/>
          </p:nvSpPr>
          <p:spPr>
            <a:xfrm>
              <a:off x="1634840" y="2597714"/>
              <a:ext cx="2630700" cy="1487700"/>
            </a:xfrm>
            <a:prstGeom prst="rect">
              <a:avLst/>
            </a:prstGeom>
            <a:noFill/>
            <a:ln>
              <a:noFill/>
            </a:ln>
          </p:spPr>
          <p:txBody>
            <a:bodyPr anchorCtr="0" anchor="t" bIns="25700" lIns="51425" spcFirstLastPara="1" rIns="51425" wrap="square" tIns="25700">
              <a:noAutofit/>
            </a:bodyPr>
            <a:lstStyle/>
            <a:p>
              <a:pPr indent="0" lvl="0" marL="0" marR="0" rtl="0" algn="l">
                <a:spcBef>
                  <a:spcPts val="0"/>
                </a:spcBef>
                <a:spcAft>
                  <a:spcPts val="0"/>
                </a:spcAft>
                <a:buNone/>
              </a:pPr>
              <a:r>
                <a:rPr lang="en" sz="1100">
                  <a:solidFill>
                    <a:schemeClr val="dk1"/>
                  </a:solidFill>
                  <a:latin typeface="Arial"/>
                  <a:ea typeface="Arial"/>
                  <a:cs typeface="Arial"/>
                  <a:sym typeface="Arial"/>
                </a:rPr>
                <a:t>.</a:t>
              </a:r>
              <a:endParaRPr sz="1100">
                <a:solidFill>
                  <a:schemeClr val="dk1"/>
                </a:solidFill>
                <a:latin typeface="Arial"/>
                <a:ea typeface="Arial"/>
                <a:cs typeface="Arial"/>
                <a:sym typeface="Arial"/>
              </a:endParaRPr>
            </a:p>
          </p:txBody>
        </p:sp>
      </p:grpSp>
      <p:grpSp>
        <p:nvGrpSpPr>
          <p:cNvPr id="3246" name="Google Shape;3246;p381"/>
          <p:cNvGrpSpPr/>
          <p:nvPr/>
        </p:nvGrpSpPr>
        <p:grpSpPr>
          <a:xfrm>
            <a:off x="3522514" y="1156616"/>
            <a:ext cx="4729498" cy="2067605"/>
            <a:chOff x="-2051334" y="1600200"/>
            <a:chExt cx="6316946" cy="3037916"/>
          </a:xfrm>
        </p:grpSpPr>
        <p:sp>
          <p:nvSpPr>
            <p:cNvPr id="3247" name="Google Shape;3247;p381"/>
            <p:cNvSpPr/>
            <p:nvPr/>
          </p:nvSpPr>
          <p:spPr>
            <a:xfrm>
              <a:off x="1522411" y="1897916"/>
              <a:ext cx="2743200" cy="2740200"/>
            </a:xfrm>
            <a:prstGeom prst="rect">
              <a:avLst/>
            </a:prstGeom>
            <a:solidFill>
              <a:srgbClr val="FFFFFF"/>
            </a:solidFill>
            <a:ln>
              <a:noFill/>
            </a:ln>
          </p:spPr>
          <p:txBody>
            <a:bodyPr anchorCtr="0" anchor="ctr" bIns="25700" lIns="51425" spcFirstLastPara="1" rIns="51425" wrap="square" tIns="25700">
              <a:no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Strive to Be memorable, personal, and always think/see through the lens of the client.</a:t>
              </a:r>
              <a:endParaRPr b="1" sz="1100">
                <a:solidFill>
                  <a:schemeClr val="dk1"/>
                </a:solidFill>
                <a:latin typeface="Arial"/>
                <a:ea typeface="Arial"/>
                <a:cs typeface="Arial"/>
                <a:sym typeface="Arial"/>
              </a:endParaRPr>
            </a:p>
          </p:txBody>
        </p:sp>
        <p:sp>
          <p:nvSpPr>
            <p:cNvPr id="3248" name="Google Shape;3248;p381"/>
            <p:cNvSpPr/>
            <p:nvPr/>
          </p:nvSpPr>
          <p:spPr>
            <a:xfrm>
              <a:off x="1522412" y="1600200"/>
              <a:ext cx="2743200" cy="914400"/>
            </a:xfrm>
            <a:prstGeom prst="rect">
              <a:avLst/>
            </a:prstGeom>
            <a:solidFill>
              <a:schemeClr val="accent1"/>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t/>
              </a:r>
              <a:endParaRPr sz="1100">
                <a:solidFill>
                  <a:srgbClr val="000000"/>
                </a:solidFill>
                <a:latin typeface="Arial"/>
                <a:ea typeface="Arial"/>
                <a:cs typeface="Arial"/>
                <a:sym typeface="Arial"/>
              </a:endParaRPr>
            </a:p>
          </p:txBody>
        </p:sp>
        <p:sp>
          <p:nvSpPr>
            <p:cNvPr id="3249" name="Google Shape;3249;p381"/>
            <p:cNvSpPr/>
            <p:nvPr/>
          </p:nvSpPr>
          <p:spPr>
            <a:xfrm>
              <a:off x="2526867" y="1683327"/>
              <a:ext cx="692727" cy="761999"/>
            </a:xfrm>
            <a:prstGeom prst="ellipse">
              <a:avLst/>
            </a:prstGeom>
            <a:solidFill>
              <a:srgbClr val="FFFFFF"/>
            </a:solidFill>
            <a:ln>
              <a:noFill/>
            </a:ln>
          </p:spPr>
          <p:txBody>
            <a:bodyPr anchorCtr="0" anchor="ctr" bIns="25700" lIns="51425" spcFirstLastPara="1" rIns="51425" wrap="square" tIns="25700">
              <a:noAutofit/>
            </a:bodyPr>
            <a:lstStyle/>
            <a:p>
              <a:pPr indent="0" lvl="0" marL="0" marR="0" rtl="0" algn="ctr">
                <a:spcBef>
                  <a:spcPts val="0"/>
                </a:spcBef>
                <a:spcAft>
                  <a:spcPts val="0"/>
                </a:spcAft>
                <a:buNone/>
              </a:pPr>
              <a:r>
                <a:rPr b="1" lang="en" sz="2000">
                  <a:solidFill>
                    <a:schemeClr val="accent2"/>
                  </a:solidFill>
                  <a:latin typeface="Arial"/>
                  <a:ea typeface="Arial"/>
                  <a:cs typeface="Arial"/>
                  <a:sym typeface="Arial"/>
                </a:rPr>
                <a:t>3</a:t>
              </a:r>
              <a:endParaRPr sz="2000">
                <a:solidFill>
                  <a:schemeClr val="accent2"/>
                </a:solidFill>
                <a:latin typeface="Arial"/>
                <a:ea typeface="Arial"/>
                <a:cs typeface="Arial"/>
                <a:sym typeface="Arial"/>
              </a:endParaRPr>
            </a:p>
          </p:txBody>
        </p:sp>
        <p:sp>
          <p:nvSpPr>
            <p:cNvPr id="3250" name="Google Shape;3250;p381"/>
            <p:cNvSpPr txBox="1"/>
            <p:nvPr/>
          </p:nvSpPr>
          <p:spPr>
            <a:xfrm>
              <a:off x="-2051334" y="2635541"/>
              <a:ext cx="2979941" cy="330669"/>
            </a:xfrm>
            <a:prstGeom prst="rect">
              <a:avLst/>
            </a:prstGeom>
            <a:noFill/>
            <a:ln>
              <a:noFill/>
            </a:ln>
          </p:spPr>
          <p:txBody>
            <a:bodyPr anchorCtr="0" anchor="t" bIns="25700" lIns="51425" spcFirstLastPara="1" rIns="51425" wrap="square" tIns="25700">
              <a:noAutofit/>
            </a:bodyPr>
            <a:lstStyle/>
            <a:p>
              <a:pPr indent="0" lvl="0" marL="0" marR="0" rtl="0" algn="l">
                <a:spcBef>
                  <a:spcPts val="0"/>
                </a:spcBef>
                <a:spcAft>
                  <a:spcPts val="0"/>
                </a:spcAft>
                <a:buNone/>
              </a:pPr>
              <a:r>
                <a:rPr b="1" lang="en" sz="1100">
                  <a:solidFill>
                    <a:schemeClr val="lt1"/>
                  </a:solidFill>
                  <a:latin typeface="Arial"/>
                  <a:ea typeface="Arial"/>
                  <a:cs typeface="Arial"/>
                  <a:sym typeface="Arial"/>
                </a:rPr>
                <a:t>Trust and Leverage your extended team. That could be your eco-system, customer, personal board of directors.</a:t>
              </a:r>
              <a:endParaRPr b="1" sz="1100">
                <a:solidFill>
                  <a:schemeClr val="lt1"/>
                </a:solidFill>
                <a:latin typeface="Arial"/>
                <a:ea typeface="Arial"/>
                <a:cs typeface="Arial"/>
                <a:sym typeface="Arial"/>
              </a:endParaRPr>
            </a:p>
          </p:txBody>
        </p:sp>
      </p:grpSp>
      <p:pic>
        <p:nvPicPr>
          <p:cNvPr descr="Image result for through the lens of a customer quotes" id="3251" name="Google Shape;3251;p381"/>
          <p:cNvPicPr preferRelativeResize="0"/>
          <p:nvPr/>
        </p:nvPicPr>
        <p:blipFill rotWithShape="1">
          <a:blip r:embed="rId3">
            <a:alphaModFix/>
          </a:blip>
          <a:srcRect b="15724" l="492" r="0" t="0"/>
          <a:stretch/>
        </p:blipFill>
        <p:spPr>
          <a:xfrm>
            <a:off x="794200" y="3338300"/>
            <a:ext cx="2092450" cy="1595526"/>
          </a:xfrm>
          <a:prstGeom prst="rect">
            <a:avLst/>
          </a:prstGeom>
          <a:noFill/>
          <a:ln>
            <a:noFill/>
          </a:ln>
        </p:spPr>
      </p:pic>
      <p:pic>
        <p:nvPicPr>
          <p:cNvPr descr="Related image" id="3252" name="Google Shape;3252;p381"/>
          <p:cNvPicPr preferRelativeResize="0"/>
          <p:nvPr/>
        </p:nvPicPr>
        <p:blipFill rotWithShape="1">
          <a:blip r:embed="rId4">
            <a:alphaModFix/>
          </a:blip>
          <a:srcRect b="0" l="0" r="0" t="0"/>
          <a:stretch/>
        </p:blipFill>
        <p:spPr>
          <a:xfrm>
            <a:off x="3441989" y="3110720"/>
            <a:ext cx="2231082" cy="1644160"/>
          </a:xfrm>
          <a:prstGeom prst="rect">
            <a:avLst/>
          </a:prstGeom>
          <a:noFill/>
          <a:ln>
            <a:noFill/>
          </a:ln>
        </p:spPr>
      </p:pic>
      <p:pic>
        <p:nvPicPr>
          <p:cNvPr descr="Image result for through the lens of a customer quotes" id="3253" name="Google Shape;3253;p381"/>
          <p:cNvPicPr preferRelativeResize="0"/>
          <p:nvPr/>
        </p:nvPicPr>
        <p:blipFill rotWithShape="1">
          <a:blip r:embed="rId5">
            <a:alphaModFix/>
          </a:blip>
          <a:srcRect b="0" l="0" r="0" t="0"/>
          <a:stretch/>
        </p:blipFill>
        <p:spPr>
          <a:xfrm>
            <a:off x="6195025" y="3096150"/>
            <a:ext cx="2053826" cy="15955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6"/>
                                        </p:tgtEl>
                                        <p:attrNameLst>
                                          <p:attrName>style.visibility</p:attrName>
                                        </p:attrNameLst>
                                      </p:cBhvr>
                                      <p:to>
                                        <p:strVal val="visible"/>
                                      </p:to>
                                    </p:set>
                                    <p:animEffect filter="fade" transition="in">
                                      <p:cBhvr>
                                        <p:cTn dur="250"/>
                                        <p:tgtEl>
                                          <p:spTgt spid="3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1"/>
                                        </p:tgtEl>
                                        <p:attrNameLst>
                                          <p:attrName>style.visibility</p:attrName>
                                        </p:attrNameLst>
                                      </p:cBhvr>
                                      <p:to>
                                        <p:strVal val="visible"/>
                                      </p:to>
                                    </p:set>
                                    <p:animEffect filter="fade" transition="in">
                                      <p:cBhvr>
                                        <p:cTn dur="250"/>
                                        <p:tgtEl>
                                          <p:spTgt spid="3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6"/>
                                        </p:tgtEl>
                                        <p:attrNameLst>
                                          <p:attrName>style.visibility</p:attrName>
                                        </p:attrNameLst>
                                      </p:cBhvr>
                                      <p:to>
                                        <p:strVal val="visible"/>
                                      </p:to>
                                    </p:set>
                                    <p:animEffect filter="fade" transition="in">
                                      <p:cBhvr>
                                        <p:cTn dur="250"/>
                                        <p:tgtEl>
                                          <p:spTgt spid="3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9" name="Shape 2649"/>
        <p:cNvGrpSpPr/>
        <p:nvPr/>
      </p:nvGrpSpPr>
      <p:grpSpPr>
        <a:xfrm>
          <a:off x="0" y="0"/>
          <a:ext cx="0" cy="0"/>
          <a:chOff x="0" y="0"/>
          <a:chExt cx="0" cy="0"/>
        </a:xfrm>
      </p:grpSpPr>
      <p:sp>
        <p:nvSpPr>
          <p:cNvPr id="2650" name="Google Shape;2650;p345"/>
          <p:cNvSpPr txBox="1"/>
          <p:nvPr>
            <p:ph type="title"/>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2700"/>
              <a:buFont typeface="Arial"/>
              <a:buNone/>
            </a:pPr>
            <a:r>
              <a:rPr lang="en"/>
              <a:t>AirCover</a:t>
            </a:r>
            <a:endParaRPr/>
          </a:p>
        </p:txBody>
      </p:sp>
      <p:sp>
        <p:nvSpPr>
          <p:cNvPr id="2651" name="Google Shape;2651;p345"/>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SzPts val="1300"/>
              <a:buNone/>
            </a:pPr>
            <a:r>
              <a:rPr lang="en"/>
              <a:t>Doug presenter at Millen Institute CEO, Hollywood, Govt Officials, Non Profit</a:t>
            </a:r>
            <a:endParaRPr/>
          </a:p>
        </p:txBody>
      </p:sp>
      <p:pic>
        <p:nvPicPr>
          <p:cNvPr descr="A screenshot of a cell phone&#10;&#10;Description generated with very high confidence" id="2652" name="Google Shape;2652;p345"/>
          <p:cNvPicPr preferRelativeResize="0"/>
          <p:nvPr/>
        </p:nvPicPr>
        <p:blipFill rotWithShape="1">
          <a:blip r:embed="rId3">
            <a:alphaModFix/>
          </a:blip>
          <a:srcRect b="0" l="0" r="0" t="0"/>
          <a:stretch/>
        </p:blipFill>
        <p:spPr>
          <a:xfrm>
            <a:off x="342050" y="1049533"/>
            <a:ext cx="4786198" cy="2692242"/>
          </a:xfrm>
          <a:prstGeom prst="rect">
            <a:avLst/>
          </a:prstGeom>
          <a:noFill/>
          <a:ln>
            <a:noFill/>
          </a:ln>
        </p:spPr>
      </p:pic>
      <p:pic>
        <p:nvPicPr>
          <p:cNvPr id="2653" name="Google Shape;2653;p345"/>
          <p:cNvPicPr preferRelativeResize="0"/>
          <p:nvPr>
            <p:ph idx="1" type="body"/>
          </p:nvPr>
        </p:nvPicPr>
        <p:blipFill rotWithShape="1">
          <a:blip r:embed="rId4">
            <a:alphaModFix/>
          </a:blip>
          <a:srcRect b="0" l="0" r="0" t="0"/>
          <a:stretch/>
        </p:blipFill>
        <p:spPr>
          <a:xfrm>
            <a:off x="4284975" y="2080500"/>
            <a:ext cx="4517100" cy="2540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7" name="Shape 2657"/>
        <p:cNvGrpSpPr/>
        <p:nvPr/>
      </p:nvGrpSpPr>
      <p:grpSpPr>
        <a:xfrm>
          <a:off x="0" y="0"/>
          <a:ext cx="0" cy="0"/>
          <a:chOff x="0" y="0"/>
          <a:chExt cx="0" cy="0"/>
        </a:xfrm>
      </p:grpSpPr>
      <p:pic>
        <p:nvPicPr>
          <p:cNvPr id="2658" name="Google Shape;2658;p346"/>
          <p:cNvPicPr preferRelativeResize="0"/>
          <p:nvPr>
            <p:ph idx="1" type="body"/>
          </p:nvPr>
        </p:nvPicPr>
        <p:blipFill rotWithShape="1">
          <a:blip r:embed="rId3">
            <a:alphaModFix/>
          </a:blip>
          <a:srcRect b="0" l="0" r="0" t="0"/>
          <a:stretch/>
        </p:blipFill>
        <p:spPr>
          <a:xfrm>
            <a:off x="1621250" y="1052541"/>
            <a:ext cx="6032400" cy="3393300"/>
          </a:xfrm>
          <a:prstGeom prst="rect">
            <a:avLst/>
          </a:prstGeom>
          <a:noFill/>
          <a:ln>
            <a:noFill/>
          </a:ln>
        </p:spPr>
      </p:pic>
      <p:sp>
        <p:nvSpPr>
          <p:cNvPr id="2659" name="Google Shape;2659;p346"/>
          <p:cNvSpPr txBox="1"/>
          <p:nvPr>
            <p:ph type="title"/>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2700"/>
              <a:buFont typeface="Arial"/>
              <a:buNone/>
            </a:pPr>
            <a:r>
              <a:rPr lang="en"/>
              <a:t>Air Cover- Make it Personal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4" name="Shape 2664"/>
        <p:cNvGrpSpPr/>
        <p:nvPr/>
      </p:nvGrpSpPr>
      <p:grpSpPr>
        <a:xfrm>
          <a:off x="0" y="0"/>
          <a:ext cx="0" cy="0"/>
          <a:chOff x="0" y="0"/>
          <a:chExt cx="0" cy="0"/>
        </a:xfrm>
      </p:grpSpPr>
      <p:pic>
        <p:nvPicPr>
          <p:cNvPr id="2665" name="Google Shape;2665;p347"/>
          <p:cNvPicPr preferRelativeResize="0"/>
          <p:nvPr/>
        </p:nvPicPr>
        <p:blipFill rotWithShape="1">
          <a:blip r:embed="rId3">
            <a:alphaModFix/>
          </a:blip>
          <a:srcRect b="0" l="0" r="0" t="0"/>
          <a:stretch/>
        </p:blipFill>
        <p:spPr>
          <a:xfrm>
            <a:off x="292190" y="2690996"/>
            <a:ext cx="2215500" cy="1110028"/>
          </a:xfrm>
          <a:prstGeom prst="rect">
            <a:avLst/>
          </a:prstGeom>
          <a:noFill/>
          <a:ln>
            <a:noFill/>
          </a:ln>
        </p:spPr>
      </p:pic>
      <p:sp>
        <p:nvSpPr>
          <p:cNvPr id="2666" name="Google Shape;2666;p347"/>
          <p:cNvSpPr txBox="1"/>
          <p:nvPr>
            <p:ph type="title"/>
          </p:nvPr>
        </p:nvSpPr>
        <p:spPr>
          <a:xfrm>
            <a:off x="342047" y="232795"/>
            <a:ext cx="8459906" cy="33269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lt1"/>
              </a:buClr>
              <a:buSzPts val="2700"/>
              <a:buFont typeface="Arial"/>
              <a:buNone/>
            </a:pPr>
            <a:r>
              <a:rPr lang="en"/>
              <a:t>Dark Data – Bright Future Global Launch</a:t>
            </a:r>
            <a:endParaRPr/>
          </a:p>
        </p:txBody>
      </p:sp>
      <p:sp>
        <p:nvSpPr>
          <p:cNvPr id="2667" name="Google Shape;2667;p347"/>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SzPts val="1300"/>
              <a:buNone/>
            </a:pPr>
            <a:r>
              <a:rPr b="1" lang="en">
                <a:solidFill>
                  <a:schemeClr val="accent1"/>
                </a:solidFill>
              </a:rPr>
              <a:t>APRIL 30 GLOBAL SITE TAKEOVERS</a:t>
            </a:r>
            <a:endParaRPr/>
          </a:p>
        </p:txBody>
      </p:sp>
      <p:pic>
        <p:nvPicPr>
          <p:cNvPr id="2668" name="Google Shape;2668;p347"/>
          <p:cNvPicPr preferRelativeResize="0"/>
          <p:nvPr/>
        </p:nvPicPr>
        <p:blipFill rotWithShape="1">
          <a:blip r:embed="rId4">
            <a:alphaModFix/>
          </a:blip>
          <a:srcRect b="0" l="0" r="0" t="0"/>
          <a:stretch/>
        </p:blipFill>
        <p:spPr>
          <a:xfrm>
            <a:off x="7028098" y="2507743"/>
            <a:ext cx="1569786" cy="1513486"/>
          </a:xfrm>
          <a:prstGeom prst="rect">
            <a:avLst/>
          </a:prstGeom>
          <a:noFill/>
          <a:ln>
            <a:noFill/>
          </a:ln>
        </p:spPr>
      </p:pic>
      <p:pic>
        <p:nvPicPr>
          <p:cNvPr id="2669" name="Google Shape;2669;p347"/>
          <p:cNvPicPr preferRelativeResize="0"/>
          <p:nvPr/>
        </p:nvPicPr>
        <p:blipFill rotWithShape="1">
          <a:blip r:embed="rId5">
            <a:alphaModFix/>
          </a:blip>
          <a:srcRect b="0" l="0" r="0" t="0"/>
          <a:stretch/>
        </p:blipFill>
        <p:spPr>
          <a:xfrm>
            <a:off x="685799" y="962854"/>
            <a:ext cx="1266854" cy="1393963"/>
          </a:xfrm>
          <a:prstGeom prst="rect">
            <a:avLst/>
          </a:prstGeom>
          <a:noFill/>
          <a:ln>
            <a:noFill/>
          </a:ln>
        </p:spPr>
      </p:pic>
      <p:pic>
        <p:nvPicPr>
          <p:cNvPr id="2670" name="Google Shape;2670;p347"/>
          <p:cNvPicPr preferRelativeResize="0"/>
          <p:nvPr/>
        </p:nvPicPr>
        <p:blipFill rotWithShape="1">
          <a:blip r:embed="rId6">
            <a:alphaModFix/>
          </a:blip>
          <a:srcRect b="0" l="0" r="0" t="0"/>
          <a:stretch/>
        </p:blipFill>
        <p:spPr>
          <a:xfrm>
            <a:off x="6905365" y="1121656"/>
            <a:ext cx="1692519" cy="1021776"/>
          </a:xfrm>
          <a:prstGeom prst="rect">
            <a:avLst/>
          </a:prstGeom>
          <a:noFill/>
          <a:ln>
            <a:noFill/>
          </a:ln>
          <a:effectLst>
            <a:outerShdw blurRad="63500" sx="102000" rotWithShape="0" algn="ctr" sy="102000">
              <a:srgbClr val="000000">
                <a:alpha val="40000"/>
              </a:srgbClr>
            </a:outerShdw>
          </a:effectLst>
        </p:spPr>
      </p:pic>
      <p:pic>
        <p:nvPicPr>
          <p:cNvPr id="2671" name="Google Shape;2671;p347"/>
          <p:cNvPicPr preferRelativeResize="0"/>
          <p:nvPr/>
        </p:nvPicPr>
        <p:blipFill rotWithShape="1">
          <a:blip r:embed="rId7">
            <a:alphaModFix/>
          </a:blip>
          <a:srcRect b="0" l="0" r="0" t="0"/>
          <a:stretch/>
        </p:blipFill>
        <p:spPr>
          <a:xfrm>
            <a:off x="2673952" y="2993555"/>
            <a:ext cx="1730819" cy="1027674"/>
          </a:xfrm>
          <a:prstGeom prst="rect">
            <a:avLst/>
          </a:prstGeom>
          <a:noFill/>
          <a:ln>
            <a:noFill/>
          </a:ln>
          <a:effectLst>
            <a:outerShdw blurRad="63500" sx="102000" rotWithShape="0" algn="ctr" sy="102000">
              <a:srgbClr val="000000">
                <a:alpha val="40000"/>
              </a:srgbClr>
            </a:outerShdw>
          </a:effectLst>
        </p:spPr>
      </p:pic>
      <p:pic>
        <p:nvPicPr>
          <p:cNvPr id="2672" name="Google Shape;2672;p347"/>
          <p:cNvPicPr preferRelativeResize="0"/>
          <p:nvPr/>
        </p:nvPicPr>
        <p:blipFill rotWithShape="1">
          <a:blip r:embed="rId8">
            <a:alphaModFix/>
          </a:blip>
          <a:srcRect b="0" l="15279" r="0" t="7590"/>
          <a:stretch/>
        </p:blipFill>
        <p:spPr>
          <a:xfrm>
            <a:off x="2580020" y="1073669"/>
            <a:ext cx="1584493" cy="1827286"/>
          </a:xfrm>
          <a:prstGeom prst="rect">
            <a:avLst/>
          </a:prstGeom>
          <a:noFill/>
          <a:ln>
            <a:noFill/>
          </a:ln>
        </p:spPr>
      </p:pic>
      <p:pic>
        <p:nvPicPr>
          <p:cNvPr id="2673" name="Google Shape;2673;p347"/>
          <p:cNvPicPr preferRelativeResize="0"/>
          <p:nvPr/>
        </p:nvPicPr>
        <p:blipFill rotWithShape="1">
          <a:blip r:embed="rId9">
            <a:alphaModFix/>
          </a:blip>
          <a:srcRect b="0" l="0" r="0" t="0"/>
          <a:stretch/>
        </p:blipFill>
        <p:spPr>
          <a:xfrm>
            <a:off x="4681833" y="2684427"/>
            <a:ext cx="1779895" cy="1447464"/>
          </a:xfrm>
          <a:prstGeom prst="rect">
            <a:avLst/>
          </a:prstGeom>
          <a:noFill/>
          <a:ln>
            <a:noFill/>
          </a:ln>
        </p:spPr>
      </p:pic>
      <p:pic>
        <p:nvPicPr>
          <p:cNvPr descr="https://lh5.googleusercontent.com/LMnX7qjnTOM8_eEQhN4kw6pxJXNrqQ1lsAB4k4e9K8i4gnTT0qU0EUn3B90ParkF0D8OE90mtvjt9_co983r-a69eOLUkCi-fRj8y5uBfHPJ3Csa8z2eS3beO2aZvMZwtwkw578_1Ls" id="2674" name="Google Shape;2674;p347"/>
          <p:cNvPicPr preferRelativeResize="0"/>
          <p:nvPr/>
        </p:nvPicPr>
        <p:blipFill rotWithShape="1">
          <a:blip r:embed="rId10">
            <a:alphaModFix/>
          </a:blip>
          <a:srcRect b="0" l="0" r="0" t="0"/>
          <a:stretch/>
        </p:blipFill>
        <p:spPr>
          <a:xfrm>
            <a:off x="4681834" y="1161887"/>
            <a:ext cx="1779895" cy="1280227"/>
          </a:xfrm>
          <a:prstGeom prst="rect">
            <a:avLst/>
          </a:prstGeom>
          <a:noFill/>
          <a:ln>
            <a:noFill/>
          </a:ln>
        </p:spPr>
      </p:pic>
      <p:pic>
        <p:nvPicPr>
          <p:cNvPr descr="Image result for fortune" id="2675" name="Google Shape;2675;p347"/>
          <p:cNvPicPr preferRelativeResize="0"/>
          <p:nvPr/>
        </p:nvPicPr>
        <p:blipFill rotWithShape="1">
          <a:blip r:embed="rId11">
            <a:alphaModFix/>
          </a:blip>
          <a:srcRect b="20718" l="0" r="0" t="0"/>
          <a:stretch/>
        </p:blipFill>
        <p:spPr>
          <a:xfrm>
            <a:off x="2317799" y="4571182"/>
            <a:ext cx="897019" cy="378522"/>
          </a:xfrm>
          <a:prstGeom prst="rect">
            <a:avLst/>
          </a:prstGeom>
          <a:noFill/>
          <a:ln>
            <a:noFill/>
          </a:ln>
        </p:spPr>
      </p:pic>
      <p:pic>
        <p:nvPicPr>
          <p:cNvPr descr="Image result for hbr" id="2676" name="Google Shape;2676;p347"/>
          <p:cNvPicPr preferRelativeResize="0"/>
          <p:nvPr/>
        </p:nvPicPr>
        <p:blipFill rotWithShape="1">
          <a:blip r:embed="rId12">
            <a:alphaModFix/>
          </a:blip>
          <a:srcRect b="0" l="0" r="0" t="0"/>
          <a:stretch/>
        </p:blipFill>
        <p:spPr>
          <a:xfrm>
            <a:off x="1728744" y="4188545"/>
            <a:ext cx="727235" cy="392809"/>
          </a:xfrm>
          <a:prstGeom prst="rect">
            <a:avLst/>
          </a:prstGeom>
          <a:noFill/>
          <a:ln>
            <a:noFill/>
          </a:ln>
        </p:spPr>
      </p:pic>
      <p:pic>
        <p:nvPicPr>
          <p:cNvPr descr="Image result for cso logo" id="2677" name="Google Shape;2677;p347"/>
          <p:cNvPicPr preferRelativeResize="0"/>
          <p:nvPr/>
        </p:nvPicPr>
        <p:blipFill rotWithShape="1">
          <a:blip r:embed="rId13">
            <a:alphaModFix/>
          </a:blip>
          <a:srcRect b="0" l="0" r="0" t="0"/>
          <a:stretch/>
        </p:blipFill>
        <p:spPr>
          <a:xfrm>
            <a:off x="5827100" y="4306189"/>
            <a:ext cx="482063" cy="196039"/>
          </a:xfrm>
          <a:prstGeom prst="rect">
            <a:avLst/>
          </a:prstGeom>
          <a:noFill/>
          <a:ln>
            <a:noFill/>
          </a:ln>
        </p:spPr>
      </p:pic>
      <p:pic>
        <p:nvPicPr>
          <p:cNvPr descr="Image result for network world logo" id="2678" name="Google Shape;2678;p347"/>
          <p:cNvPicPr preferRelativeResize="0"/>
          <p:nvPr/>
        </p:nvPicPr>
        <p:blipFill rotWithShape="1">
          <a:blip r:embed="rId14">
            <a:alphaModFix/>
          </a:blip>
          <a:srcRect b="22293" l="0" r="0" t="19813"/>
          <a:stretch/>
        </p:blipFill>
        <p:spPr>
          <a:xfrm>
            <a:off x="6638697" y="4204489"/>
            <a:ext cx="1026377" cy="348856"/>
          </a:xfrm>
          <a:prstGeom prst="rect">
            <a:avLst/>
          </a:prstGeom>
          <a:noFill/>
          <a:ln>
            <a:noFill/>
          </a:ln>
        </p:spPr>
      </p:pic>
      <p:pic>
        <p:nvPicPr>
          <p:cNvPr descr="Image result for infoworld logo" id="2679" name="Google Shape;2679;p347"/>
          <p:cNvPicPr preferRelativeResize="0"/>
          <p:nvPr/>
        </p:nvPicPr>
        <p:blipFill rotWithShape="1">
          <a:blip r:embed="rId15">
            <a:alphaModFix/>
          </a:blip>
          <a:srcRect b="0" l="0" r="0" t="0"/>
          <a:stretch/>
        </p:blipFill>
        <p:spPr>
          <a:xfrm>
            <a:off x="5754916" y="4581354"/>
            <a:ext cx="1026377" cy="205951"/>
          </a:xfrm>
          <a:prstGeom prst="rect">
            <a:avLst/>
          </a:prstGeom>
          <a:noFill/>
          <a:ln>
            <a:noFill/>
          </a:ln>
        </p:spPr>
      </p:pic>
      <p:pic>
        <p:nvPicPr>
          <p:cNvPr descr="Image result for computerworld logo" id="2680" name="Google Shape;2680;p347"/>
          <p:cNvPicPr preferRelativeResize="0"/>
          <p:nvPr/>
        </p:nvPicPr>
        <p:blipFill rotWithShape="1">
          <a:blip r:embed="rId16">
            <a:alphaModFix/>
          </a:blip>
          <a:srcRect b="0" l="0" r="0" t="0"/>
          <a:stretch/>
        </p:blipFill>
        <p:spPr>
          <a:xfrm>
            <a:off x="5292326" y="4267037"/>
            <a:ext cx="359715" cy="359715"/>
          </a:xfrm>
          <a:prstGeom prst="rect">
            <a:avLst/>
          </a:prstGeom>
          <a:noFill/>
          <a:ln>
            <a:noFill/>
          </a:ln>
        </p:spPr>
      </p:pic>
      <p:pic>
        <p:nvPicPr>
          <p:cNvPr descr="Image result for dark reading logo" id="2681" name="Google Shape;2681;p347"/>
          <p:cNvPicPr preferRelativeResize="0"/>
          <p:nvPr/>
        </p:nvPicPr>
        <p:blipFill rotWithShape="1">
          <a:blip r:embed="rId17">
            <a:alphaModFix/>
          </a:blip>
          <a:srcRect b="29245" l="0" r="0" t="29310"/>
          <a:stretch/>
        </p:blipFill>
        <p:spPr>
          <a:xfrm>
            <a:off x="3996012" y="4274266"/>
            <a:ext cx="1146638" cy="314836"/>
          </a:xfrm>
          <a:prstGeom prst="rect">
            <a:avLst/>
          </a:prstGeom>
          <a:noFill/>
          <a:ln>
            <a:noFill/>
          </a:ln>
        </p:spPr>
      </p:pic>
      <p:pic>
        <p:nvPicPr>
          <p:cNvPr descr="Image result for network computing logo" id="2682" name="Google Shape;2682;p347"/>
          <p:cNvPicPr preferRelativeResize="0"/>
          <p:nvPr/>
        </p:nvPicPr>
        <p:blipFill rotWithShape="1">
          <a:blip r:embed="rId18">
            <a:alphaModFix/>
          </a:blip>
          <a:srcRect b="0" l="0" r="0" t="0"/>
          <a:stretch/>
        </p:blipFill>
        <p:spPr>
          <a:xfrm>
            <a:off x="4002490" y="4630310"/>
            <a:ext cx="1488967" cy="192077"/>
          </a:xfrm>
          <a:prstGeom prst="rect">
            <a:avLst/>
          </a:prstGeom>
          <a:noFill/>
          <a:ln>
            <a:noFill/>
          </a:ln>
        </p:spPr>
      </p:pic>
      <p:pic>
        <p:nvPicPr>
          <p:cNvPr descr="Image result for wall street journal logo" id="2683" name="Google Shape;2683;p347"/>
          <p:cNvPicPr preferRelativeResize="0"/>
          <p:nvPr/>
        </p:nvPicPr>
        <p:blipFill rotWithShape="1">
          <a:blip r:embed="rId19">
            <a:alphaModFix/>
          </a:blip>
          <a:srcRect b="0" l="0" r="0" t="0"/>
          <a:stretch/>
        </p:blipFill>
        <p:spPr>
          <a:xfrm>
            <a:off x="980819" y="4202692"/>
            <a:ext cx="607547" cy="340103"/>
          </a:xfrm>
          <a:prstGeom prst="rect">
            <a:avLst/>
          </a:prstGeom>
          <a:noFill/>
          <a:ln>
            <a:noFill/>
          </a:ln>
        </p:spPr>
      </p:pic>
      <p:pic>
        <p:nvPicPr>
          <p:cNvPr descr="Related image" id="2684" name="Google Shape;2684;p347"/>
          <p:cNvPicPr preferRelativeResize="0"/>
          <p:nvPr/>
        </p:nvPicPr>
        <p:blipFill rotWithShape="1">
          <a:blip r:embed="rId20">
            <a:alphaModFix/>
          </a:blip>
          <a:srcRect b="27899" l="12494" r="15642" t="24992"/>
          <a:stretch/>
        </p:blipFill>
        <p:spPr>
          <a:xfrm>
            <a:off x="1169816" y="4609301"/>
            <a:ext cx="938314" cy="307547"/>
          </a:xfrm>
          <a:prstGeom prst="rect">
            <a:avLst/>
          </a:prstGeom>
          <a:noFill/>
          <a:ln>
            <a:noFill/>
          </a:ln>
        </p:spPr>
      </p:pic>
      <p:pic>
        <p:nvPicPr>
          <p:cNvPr descr="Image result for financial times logo" id="2685" name="Google Shape;2685;p347"/>
          <p:cNvPicPr preferRelativeResize="0"/>
          <p:nvPr/>
        </p:nvPicPr>
        <p:blipFill rotWithShape="1">
          <a:blip r:embed="rId21">
            <a:alphaModFix/>
          </a:blip>
          <a:srcRect b="0" l="0" r="0" t="0"/>
          <a:stretch/>
        </p:blipFill>
        <p:spPr>
          <a:xfrm>
            <a:off x="3355196" y="4300860"/>
            <a:ext cx="459583" cy="459583"/>
          </a:xfrm>
          <a:prstGeom prst="rect">
            <a:avLst/>
          </a:prstGeom>
          <a:noFill/>
          <a:ln>
            <a:noFill/>
          </a:ln>
        </p:spPr>
      </p:pic>
      <p:pic>
        <p:nvPicPr>
          <p:cNvPr descr="Image result for cio" id="2686" name="Google Shape;2686;p347"/>
          <p:cNvPicPr preferRelativeResize="0"/>
          <p:nvPr/>
        </p:nvPicPr>
        <p:blipFill rotWithShape="1">
          <a:blip r:embed="rId22">
            <a:alphaModFix/>
          </a:blip>
          <a:srcRect b="0" l="5747" r="0" t="22652"/>
          <a:stretch/>
        </p:blipFill>
        <p:spPr>
          <a:xfrm>
            <a:off x="2643885" y="4267037"/>
            <a:ext cx="459583" cy="377152"/>
          </a:xfrm>
          <a:prstGeom prst="rect">
            <a:avLst/>
          </a:prstGeom>
          <a:noFill/>
          <a:ln>
            <a:noFill/>
          </a:ln>
        </p:spPr>
      </p:pic>
      <p:pic>
        <p:nvPicPr>
          <p:cNvPr descr="Image result for economist" id="2687" name="Google Shape;2687;p347"/>
          <p:cNvPicPr preferRelativeResize="0"/>
          <p:nvPr/>
        </p:nvPicPr>
        <p:blipFill rotWithShape="1">
          <a:blip r:embed="rId23">
            <a:alphaModFix/>
          </a:blip>
          <a:srcRect b="30607" l="20375" r="24249" t="28640"/>
          <a:stretch/>
        </p:blipFill>
        <p:spPr>
          <a:xfrm>
            <a:off x="327858" y="4237032"/>
            <a:ext cx="479418" cy="235212"/>
          </a:xfrm>
          <a:prstGeom prst="rect">
            <a:avLst/>
          </a:prstGeom>
          <a:noFill/>
          <a:ln>
            <a:noFill/>
          </a:ln>
        </p:spPr>
      </p:pic>
      <p:pic>
        <p:nvPicPr>
          <p:cNvPr descr="Image result for les echos logo" id="2688" name="Google Shape;2688;p347"/>
          <p:cNvPicPr preferRelativeResize="0"/>
          <p:nvPr/>
        </p:nvPicPr>
        <p:blipFill rotWithShape="1">
          <a:blip r:embed="rId24">
            <a:alphaModFix/>
          </a:blip>
          <a:srcRect b="28297" l="0" r="0" t="27510"/>
          <a:stretch/>
        </p:blipFill>
        <p:spPr>
          <a:xfrm>
            <a:off x="6989622" y="4526192"/>
            <a:ext cx="1004986" cy="277697"/>
          </a:xfrm>
          <a:prstGeom prst="rect">
            <a:avLst/>
          </a:prstGeom>
          <a:noFill/>
          <a:ln>
            <a:noFill/>
          </a:ln>
        </p:spPr>
      </p:pic>
      <p:pic>
        <p:nvPicPr>
          <p:cNvPr descr="Image result for wiwo logo" id="2689" name="Google Shape;2689;p347"/>
          <p:cNvPicPr preferRelativeResize="0"/>
          <p:nvPr/>
        </p:nvPicPr>
        <p:blipFill rotWithShape="1">
          <a:blip r:embed="rId25">
            <a:alphaModFix/>
          </a:blip>
          <a:srcRect b="0" l="0" r="0" t="0"/>
          <a:stretch/>
        </p:blipFill>
        <p:spPr>
          <a:xfrm>
            <a:off x="8039408" y="4250251"/>
            <a:ext cx="881184" cy="375604"/>
          </a:xfrm>
          <a:prstGeom prst="rect">
            <a:avLst/>
          </a:prstGeom>
          <a:noFill/>
          <a:ln>
            <a:noFill/>
          </a:ln>
        </p:spPr>
      </p:pic>
      <p:sp>
        <p:nvSpPr>
          <p:cNvPr id="2690" name="Google Shape;2690;p347"/>
          <p:cNvSpPr/>
          <p:nvPr/>
        </p:nvSpPr>
        <p:spPr>
          <a:xfrm>
            <a:off x="181557" y="726497"/>
            <a:ext cx="2215500" cy="1920703"/>
          </a:xfrm>
          <a:prstGeom prst="ellipse">
            <a:avLst/>
          </a:prstGeom>
          <a:noFill/>
          <a:ln cap="flat" cmpd="sng" w="2857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4" name="Shape 2694"/>
        <p:cNvGrpSpPr/>
        <p:nvPr/>
      </p:nvGrpSpPr>
      <p:grpSpPr>
        <a:xfrm>
          <a:off x="0" y="0"/>
          <a:ext cx="0" cy="0"/>
          <a:chOff x="0" y="0"/>
          <a:chExt cx="0" cy="0"/>
        </a:xfrm>
      </p:grpSpPr>
      <p:pic>
        <p:nvPicPr>
          <p:cNvPr descr="A screenshot of a social media post&#10;&#10;Description generated with very high confidence" id="2695" name="Google Shape;2695;p348"/>
          <p:cNvPicPr preferRelativeResize="0"/>
          <p:nvPr>
            <p:ph idx="1" type="body"/>
          </p:nvPr>
        </p:nvPicPr>
        <p:blipFill rotWithShape="1">
          <a:blip r:embed="rId3">
            <a:alphaModFix/>
          </a:blip>
          <a:srcRect b="0" l="0" r="0" t="0"/>
          <a:stretch/>
        </p:blipFill>
        <p:spPr>
          <a:xfrm>
            <a:off x="496575" y="1194675"/>
            <a:ext cx="5569800" cy="3132900"/>
          </a:xfrm>
          <a:prstGeom prst="rect">
            <a:avLst/>
          </a:prstGeom>
          <a:noFill/>
          <a:ln>
            <a:noFill/>
          </a:ln>
        </p:spPr>
      </p:pic>
      <p:sp>
        <p:nvSpPr>
          <p:cNvPr id="2696" name="Google Shape;2696;p348"/>
          <p:cNvSpPr txBox="1"/>
          <p:nvPr>
            <p:ph type="title"/>
          </p:nvPr>
        </p:nvSpPr>
        <p:spPr>
          <a:xfrm>
            <a:off x="-68585" y="226220"/>
            <a:ext cx="9281100" cy="332700"/>
          </a:xfrm>
          <a:prstGeom prst="rect">
            <a:avLst/>
          </a:prstGeom>
          <a:noFill/>
          <a:ln>
            <a:noFill/>
          </a:ln>
        </p:spPr>
        <p:txBody>
          <a:bodyPr anchorCtr="0" anchor="t" bIns="0" lIns="0" spcFirstLastPara="1" rIns="0" wrap="square" tIns="61700">
            <a:noAutofit/>
          </a:bodyPr>
          <a:lstStyle/>
          <a:p>
            <a:pPr indent="0" lvl="0" marL="0" rtl="0" algn="ctr">
              <a:lnSpc>
                <a:spcPct val="86000"/>
              </a:lnSpc>
              <a:spcBef>
                <a:spcPts val="0"/>
              </a:spcBef>
              <a:spcAft>
                <a:spcPts val="0"/>
              </a:spcAft>
              <a:buClr>
                <a:schemeClr val="dk1"/>
              </a:buClr>
              <a:buSzPts val="2700"/>
              <a:buFont typeface="Arial"/>
              <a:buNone/>
            </a:pPr>
            <a:r>
              <a:rPr lang="en"/>
              <a:t>Credibility by Association- CSO Relationship Leverage</a:t>
            </a:r>
            <a:endParaRPr/>
          </a:p>
        </p:txBody>
      </p:sp>
      <p:sp>
        <p:nvSpPr>
          <p:cNvPr id="2697" name="Google Shape;2697;p348"/>
          <p:cNvSpPr txBox="1"/>
          <p:nvPr>
            <p:ph idx="2" type="subTitle"/>
          </p:nvPr>
        </p:nvSpPr>
        <p:spPr>
          <a:xfrm>
            <a:off x="342047" y="660003"/>
            <a:ext cx="8459904" cy="205950"/>
          </a:xfrm>
          <a:prstGeom prst="rect">
            <a:avLst/>
          </a:prstGeom>
          <a:noFill/>
          <a:ln>
            <a:noFill/>
          </a:ln>
        </p:spPr>
        <p:txBody>
          <a:bodyPr anchorCtr="0" anchor="t" bIns="34275" lIns="0" spcFirstLastPara="1" rIns="0" wrap="square" tIns="0">
            <a:noAutofit/>
          </a:bodyPr>
          <a:lstStyle/>
          <a:p>
            <a:pPr indent="0" lvl="0" marL="0" rtl="0" algn="ctr">
              <a:lnSpc>
                <a:spcPct val="92000"/>
              </a:lnSpc>
              <a:spcBef>
                <a:spcPts val="0"/>
              </a:spcBef>
              <a:spcAft>
                <a:spcPts val="0"/>
              </a:spcAft>
              <a:buSzPts val="1300"/>
              <a:buNone/>
            </a:pPr>
            <a:r>
              <a:rPr lang="en"/>
              <a:t>Key Alignment and Affinity with CSO/ CIO Publication</a:t>
            </a:r>
            <a:endParaRPr/>
          </a:p>
        </p:txBody>
      </p:sp>
      <p:pic>
        <p:nvPicPr>
          <p:cNvPr descr="A picture containing person, indoor, floor, woman&#10;&#10;Description generated with high confidence" id="2698" name="Google Shape;2698;p348"/>
          <p:cNvPicPr preferRelativeResize="0"/>
          <p:nvPr/>
        </p:nvPicPr>
        <p:blipFill rotWithShape="1">
          <a:blip r:embed="rId4">
            <a:alphaModFix/>
          </a:blip>
          <a:srcRect b="0" l="11352" r="0" t="13538"/>
          <a:stretch/>
        </p:blipFill>
        <p:spPr>
          <a:xfrm rot="5400000">
            <a:off x="6038999" y="1626625"/>
            <a:ext cx="3256901" cy="2269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3" name="Shape 2703"/>
        <p:cNvGrpSpPr/>
        <p:nvPr/>
      </p:nvGrpSpPr>
      <p:grpSpPr>
        <a:xfrm>
          <a:off x="0" y="0"/>
          <a:ext cx="0" cy="0"/>
          <a:chOff x="0" y="0"/>
          <a:chExt cx="0" cy="0"/>
        </a:xfrm>
      </p:grpSpPr>
      <p:sp>
        <p:nvSpPr>
          <p:cNvPr id="2704" name="Google Shape;2704;p349"/>
          <p:cNvSpPr txBox="1"/>
          <p:nvPr>
            <p:ph idx="1" type="body"/>
          </p:nvPr>
        </p:nvSpPr>
        <p:spPr>
          <a:xfrm>
            <a:off x="456350" y="2227675"/>
            <a:ext cx="4885200" cy="2717400"/>
          </a:xfrm>
          <a:prstGeom prst="rect">
            <a:avLst/>
          </a:prstGeom>
          <a:noFill/>
          <a:ln>
            <a:noFill/>
          </a:ln>
        </p:spPr>
        <p:txBody>
          <a:bodyPr anchorCtr="0" anchor="t" bIns="34275" lIns="0" spcFirstLastPara="1" rIns="0" wrap="square" tIns="137150">
            <a:noAutofit/>
          </a:bodyPr>
          <a:lstStyle/>
          <a:p>
            <a:pPr indent="-254000" lvl="1" marL="685800" rtl="0" algn="l">
              <a:lnSpc>
                <a:spcPct val="95000"/>
              </a:lnSpc>
              <a:spcBef>
                <a:spcPts val="500"/>
              </a:spcBef>
              <a:spcAft>
                <a:spcPts val="0"/>
              </a:spcAft>
              <a:buSzPts val="1400"/>
              <a:buChar char="•"/>
            </a:pPr>
            <a:r>
              <a:rPr i="1" lang="en" sz="1400"/>
              <a:t>Jae Lee speaking for Splunk</a:t>
            </a:r>
            <a:endParaRPr sz="1400"/>
          </a:p>
          <a:p>
            <a:pPr indent="-165100" lvl="0" marL="342900" rtl="0" algn="l">
              <a:lnSpc>
                <a:spcPct val="92000"/>
              </a:lnSpc>
              <a:spcBef>
                <a:spcPts val="500"/>
              </a:spcBef>
              <a:spcAft>
                <a:spcPts val="0"/>
              </a:spcAft>
              <a:buSzPts val="1300"/>
              <a:buNone/>
            </a:pPr>
            <a:r>
              <a:t/>
            </a:r>
            <a:endParaRPr sz="1400"/>
          </a:p>
          <a:p>
            <a:pPr indent="-254000" lvl="0" marL="342900" rtl="0" algn="l">
              <a:lnSpc>
                <a:spcPct val="92000"/>
              </a:lnSpc>
              <a:spcBef>
                <a:spcPts val="500"/>
              </a:spcBef>
              <a:spcAft>
                <a:spcPts val="0"/>
              </a:spcAft>
              <a:buSzPts val="1400"/>
              <a:buChar char="▶"/>
            </a:pPr>
            <a:r>
              <a:rPr lang="en" sz="1400"/>
              <a:t>CSO moderated, panel type webcast featuring CISO customer:  University of Texas Austin </a:t>
            </a:r>
            <a:endParaRPr sz="1400"/>
          </a:p>
          <a:p>
            <a:pPr indent="-254000" lvl="0" marL="342900" rtl="0" algn="l">
              <a:lnSpc>
                <a:spcPct val="92000"/>
              </a:lnSpc>
              <a:spcBef>
                <a:spcPts val="500"/>
              </a:spcBef>
              <a:spcAft>
                <a:spcPts val="0"/>
              </a:spcAft>
              <a:buSzPts val="1400"/>
              <a:buChar char="▶"/>
            </a:pPr>
            <a:r>
              <a:rPr lang="en" sz="1400"/>
              <a:t>Featuring Splunk’s security maturity journey</a:t>
            </a:r>
            <a:endParaRPr sz="1400"/>
          </a:p>
          <a:p>
            <a:pPr indent="-254000" lvl="0" marL="342900" rtl="0" algn="l">
              <a:lnSpc>
                <a:spcPct val="92000"/>
              </a:lnSpc>
              <a:spcBef>
                <a:spcPts val="500"/>
              </a:spcBef>
              <a:spcAft>
                <a:spcPts val="0"/>
              </a:spcAft>
              <a:buSzPts val="1400"/>
              <a:buChar char="▶"/>
            </a:pPr>
            <a:r>
              <a:rPr lang="en" sz="1400"/>
              <a:t>Custom exec brief featuring 4 steps for government security</a:t>
            </a:r>
            <a:endParaRPr sz="1400"/>
          </a:p>
        </p:txBody>
      </p:sp>
      <p:sp>
        <p:nvSpPr>
          <p:cNvPr id="2705" name="Google Shape;2705;p349"/>
          <p:cNvSpPr txBox="1"/>
          <p:nvPr>
            <p:ph type="title"/>
          </p:nvPr>
        </p:nvSpPr>
        <p:spPr>
          <a:xfrm>
            <a:off x="833797" y="226225"/>
            <a:ext cx="7607400" cy="332700"/>
          </a:xfrm>
          <a:prstGeom prst="rect">
            <a:avLst/>
          </a:prstGeom>
          <a:noFill/>
          <a:ln>
            <a:noFill/>
          </a:ln>
        </p:spPr>
        <p:txBody>
          <a:bodyPr anchorCtr="0" anchor="t" bIns="0" lIns="0" spcFirstLastPara="1" rIns="0" wrap="square" tIns="61700">
            <a:noAutofit/>
          </a:bodyPr>
          <a:lstStyle/>
          <a:p>
            <a:pPr indent="0" lvl="0" marL="0" marR="0" rtl="0" algn="ctr">
              <a:lnSpc>
                <a:spcPct val="86000"/>
              </a:lnSpc>
              <a:spcBef>
                <a:spcPts val="0"/>
              </a:spcBef>
              <a:spcAft>
                <a:spcPts val="0"/>
              </a:spcAft>
              <a:buClr>
                <a:schemeClr val="lt1"/>
              </a:buClr>
              <a:buSzPts val="2700"/>
              <a:buFont typeface="Arial"/>
              <a:buNone/>
            </a:pPr>
            <a:r>
              <a:rPr lang="en"/>
              <a:t>What’s Next? CSO (IDG) Custom Content</a:t>
            </a:r>
            <a:endParaRPr/>
          </a:p>
        </p:txBody>
      </p:sp>
      <p:pic>
        <p:nvPicPr>
          <p:cNvPr id="2706" name="Google Shape;2706;p349"/>
          <p:cNvPicPr preferRelativeResize="0"/>
          <p:nvPr/>
        </p:nvPicPr>
        <p:blipFill rotWithShape="1">
          <a:blip r:embed="rId3">
            <a:alphaModFix/>
          </a:blip>
          <a:srcRect b="0" l="0" r="0" t="0"/>
          <a:stretch/>
        </p:blipFill>
        <p:spPr>
          <a:xfrm>
            <a:off x="4849864" y="1651089"/>
            <a:ext cx="1803931" cy="1022398"/>
          </a:xfrm>
          <a:prstGeom prst="rect">
            <a:avLst/>
          </a:prstGeom>
          <a:noFill/>
          <a:ln>
            <a:noFill/>
          </a:ln>
          <a:effectLst>
            <a:outerShdw blurRad="292100" rotWithShape="0" algn="tl" dir="2700000" dist="139700">
              <a:srgbClr val="333333">
                <a:alpha val="64705"/>
              </a:srgbClr>
            </a:outerShdw>
          </a:effectLst>
        </p:spPr>
      </p:pic>
      <p:pic>
        <p:nvPicPr>
          <p:cNvPr id="2707" name="Google Shape;2707;p349"/>
          <p:cNvPicPr preferRelativeResize="0"/>
          <p:nvPr/>
        </p:nvPicPr>
        <p:blipFill rotWithShape="1">
          <a:blip r:embed="rId4">
            <a:alphaModFix/>
          </a:blip>
          <a:srcRect b="0" l="0" r="0" t="0"/>
          <a:stretch/>
        </p:blipFill>
        <p:spPr>
          <a:xfrm>
            <a:off x="6468109" y="2815223"/>
            <a:ext cx="1440705" cy="1887736"/>
          </a:xfrm>
          <a:prstGeom prst="rect">
            <a:avLst/>
          </a:prstGeom>
          <a:noFill/>
          <a:ln>
            <a:noFill/>
          </a:ln>
        </p:spPr>
      </p:pic>
      <p:pic>
        <p:nvPicPr>
          <p:cNvPr id="2708" name="Google Shape;2708;p349"/>
          <p:cNvPicPr preferRelativeResize="0"/>
          <p:nvPr/>
        </p:nvPicPr>
        <p:blipFill rotWithShape="1">
          <a:blip r:embed="rId5">
            <a:alphaModFix/>
          </a:blip>
          <a:srcRect b="0" l="0" r="0" t="0"/>
          <a:stretch/>
        </p:blipFill>
        <p:spPr>
          <a:xfrm>
            <a:off x="6969005" y="1651089"/>
            <a:ext cx="1832948" cy="1022399"/>
          </a:xfrm>
          <a:prstGeom prst="rect">
            <a:avLst/>
          </a:prstGeom>
          <a:noFill/>
          <a:ln>
            <a:noFill/>
          </a:ln>
        </p:spPr>
      </p:pic>
      <p:pic>
        <p:nvPicPr>
          <p:cNvPr descr="Image result for jae lee splunk" id="2709" name="Google Shape;2709;p349"/>
          <p:cNvPicPr preferRelativeResize="0"/>
          <p:nvPr/>
        </p:nvPicPr>
        <p:blipFill rotWithShape="1">
          <a:blip r:embed="rId6">
            <a:alphaModFix/>
          </a:blip>
          <a:srcRect b="45141" l="3598" r="44557" t="7937"/>
          <a:stretch/>
        </p:blipFill>
        <p:spPr>
          <a:xfrm>
            <a:off x="480957" y="800932"/>
            <a:ext cx="1874100" cy="15033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1_Splunk Corporate 2017">
  <a:themeElements>
    <a:clrScheme name="Splunk Corporate 2017">
      <a:dk1>
        <a:srgbClr val="FFFFFF"/>
      </a:dk1>
      <a:lt1>
        <a:srgbClr val="000000"/>
      </a:lt1>
      <a:dk2>
        <a:srgbClr val="FFFFFF"/>
      </a:dk2>
      <a:lt2>
        <a:srgbClr val="000000"/>
      </a:lt2>
      <a:accent1>
        <a:srgbClr val="65A637"/>
      </a:accent1>
      <a:accent2>
        <a:srgbClr val="B2B2B2"/>
      </a:accent2>
      <a:accent3>
        <a:srgbClr val="515151"/>
      </a:accent3>
      <a:accent4>
        <a:srgbClr val="00A9E0"/>
      </a:accent4>
      <a:accent5>
        <a:srgbClr val="005880"/>
      </a:accent5>
      <a:accent6>
        <a:srgbClr val="CBDB2F"/>
      </a:accent6>
      <a:hlink>
        <a:srgbClr val="02A8E0"/>
      </a:hlink>
      <a:folHlink>
        <a:srgbClr val="02A8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lunk Slides Template 2017">
  <a:themeElements>
    <a:clrScheme name="Splunk Corporate 2017">
      <a:dk1>
        <a:srgbClr val="FFFFFF"/>
      </a:dk1>
      <a:lt1>
        <a:srgbClr val="000000"/>
      </a:lt1>
      <a:dk2>
        <a:srgbClr val="FFFFFF"/>
      </a:dk2>
      <a:lt2>
        <a:srgbClr val="000000"/>
      </a:lt2>
      <a:accent1>
        <a:srgbClr val="65A637"/>
      </a:accent1>
      <a:accent2>
        <a:srgbClr val="B2B2B2"/>
      </a:accent2>
      <a:accent3>
        <a:srgbClr val="515151"/>
      </a:accent3>
      <a:accent4>
        <a:srgbClr val="00A9E0"/>
      </a:accent4>
      <a:accent5>
        <a:srgbClr val="005880"/>
      </a:accent5>
      <a:accent6>
        <a:srgbClr val="CBDB2F"/>
      </a:accent6>
      <a:hlink>
        <a:srgbClr val="02A8E0"/>
      </a:hlink>
      <a:folHlink>
        <a:srgbClr val="02A8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plunk Slides Template 2017">
  <a:themeElements>
    <a:clrScheme name="Splunk Corporate 2017">
      <a:dk1>
        <a:srgbClr val="FFFFFF"/>
      </a:dk1>
      <a:lt1>
        <a:srgbClr val="000000"/>
      </a:lt1>
      <a:dk2>
        <a:srgbClr val="FFFFFF"/>
      </a:dk2>
      <a:lt2>
        <a:srgbClr val="000000"/>
      </a:lt2>
      <a:accent1>
        <a:srgbClr val="65A637"/>
      </a:accent1>
      <a:accent2>
        <a:srgbClr val="B2B2B2"/>
      </a:accent2>
      <a:accent3>
        <a:srgbClr val="515151"/>
      </a:accent3>
      <a:accent4>
        <a:srgbClr val="00A9E0"/>
      </a:accent4>
      <a:accent5>
        <a:srgbClr val="005880"/>
      </a:accent5>
      <a:accent6>
        <a:srgbClr val="CBDB2F"/>
      </a:accent6>
      <a:hlink>
        <a:srgbClr val="02A8E0"/>
      </a:hlink>
      <a:folHlink>
        <a:srgbClr val="02A8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plunk Corporate 2017">
  <a:themeElements>
    <a:clrScheme name="Splunk Corporate 2017">
      <a:dk1>
        <a:srgbClr val="FFFFFF"/>
      </a:dk1>
      <a:lt1>
        <a:srgbClr val="000000"/>
      </a:lt1>
      <a:dk2>
        <a:srgbClr val="FFFFFF"/>
      </a:dk2>
      <a:lt2>
        <a:srgbClr val="000000"/>
      </a:lt2>
      <a:accent1>
        <a:srgbClr val="65A637"/>
      </a:accent1>
      <a:accent2>
        <a:srgbClr val="B2B2B2"/>
      </a:accent2>
      <a:accent3>
        <a:srgbClr val="515151"/>
      </a:accent3>
      <a:accent4>
        <a:srgbClr val="00A9E0"/>
      </a:accent4>
      <a:accent5>
        <a:srgbClr val="005880"/>
      </a:accent5>
      <a:accent6>
        <a:srgbClr val="CBDB2F"/>
      </a:accent6>
      <a:hlink>
        <a:srgbClr val="02A8E0"/>
      </a:hlink>
      <a:folHlink>
        <a:srgbClr val="02A8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plunk Corporate 2017">
  <a:themeElements>
    <a:clrScheme name="Splunk Corporate 2017">
      <a:dk1>
        <a:srgbClr val="FFFFFF"/>
      </a:dk1>
      <a:lt1>
        <a:srgbClr val="000000"/>
      </a:lt1>
      <a:dk2>
        <a:srgbClr val="FFFFFF"/>
      </a:dk2>
      <a:lt2>
        <a:srgbClr val="000000"/>
      </a:lt2>
      <a:accent1>
        <a:srgbClr val="65A637"/>
      </a:accent1>
      <a:accent2>
        <a:srgbClr val="B2B2B2"/>
      </a:accent2>
      <a:accent3>
        <a:srgbClr val="515151"/>
      </a:accent3>
      <a:accent4>
        <a:srgbClr val="00A9E0"/>
      </a:accent4>
      <a:accent5>
        <a:srgbClr val="005880"/>
      </a:accent5>
      <a:accent6>
        <a:srgbClr val="CBDB2F"/>
      </a:accent6>
      <a:hlink>
        <a:srgbClr val="02A8E0"/>
      </a:hlink>
      <a:folHlink>
        <a:srgbClr val="02A8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plunk Corporate 2017">
  <a:themeElements>
    <a:clrScheme name="Splunk Corporate 2017">
      <a:dk1>
        <a:srgbClr val="FFFFFF"/>
      </a:dk1>
      <a:lt1>
        <a:srgbClr val="000000"/>
      </a:lt1>
      <a:dk2>
        <a:srgbClr val="FFFFFF"/>
      </a:dk2>
      <a:lt2>
        <a:srgbClr val="000000"/>
      </a:lt2>
      <a:accent1>
        <a:srgbClr val="65A637"/>
      </a:accent1>
      <a:accent2>
        <a:srgbClr val="B2B2B2"/>
      </a:accent2>
      <a:accent3>
        <a:srgbClr val="515151"/>
      </a:accent3>
      <a:accent4>
        <a:srgbClr val="00A9E0"/>
      </a:accent4>
      <a:accent5>
        <a:srgbClr val="005880"/>
      </a:accent5>
      <a:accent6>
        <a:srgbClr val="CBDB2F"/>
      </a:accent6>
      <a:hlink>
        <a:srgbClr val="02A8E0"/>
      </a:hlink>
      <a:folHlink>
        <a:srgbClr val="02A8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